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77" r:id="rId2"/>
    <p:sldId id="279" r:id="rId3"/>
    <p:sldId id="322" r:id="rId4"/>
    <p:sldId id="323" r:id="rId5"/>
    <p:sldId id="327" r:id="rId6"/>
    <p:sldId id="328" r:id="rId7"/>
    <p:sldId id="311" r:id="rId8"/>
    <p:sldId id="319" r:id="rId9"/>
    <p:sldId id="321" r:id="rId10"/>
    <p:sldId id="373" r:id="rId11"/>
    <p:sldId id="374" r:id="rId12"/>
    <p:sldId id="320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392" r:id="rId29"/>
    <p:sldId id="393" r:id="rId30"/>
    <p:sldId id="394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5" r:id="rId39"/>
    <p:sldId id="359" r:id="rId40"/>
    <p:sldId id="360" r:id="rId41"/>
    <p:sldId id="361" r:id="rId42"/>
    <p:sldId id="410" r:id="rId43"/>
    <p:sldId id="376" r:id="rId44"/>
    <p:sldId id="362" r:id="rId45"/>
    <p:sldId id="386" r:id="rId46"/>
    <p:sldId id="391" r:id="rId47"/>
    <p:sldId id="390" r:id="rId48"/>
    <p:sldId id="387" r:id="rId49"/>
    <p:sldId id="388" r:id="rId50"/>
    <p:sldId id="389" r:id="rId51"/>
    <p:sldId id="276" r:id="rId52"/>
  </p:sldIdLst>
  <p:sldSz cx="9906000" cy="6858000" type="A4"/>
  <p:notesSz cx="6797675" cy="9929813"/>
  <p:embeddedFontLst>
    <p:embeddedFont>
      <p:font typeface="맑은 고딕" panose="020B0503020000020004" pitchFamily="50" charset="-127"/>
      <p:regular r:id="rId55"/>
      <p:bold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  <p:embeddedFont>
      <p:font typeface="맑은 고딕 Semilight" panose="020B0502040204020203" pitchFamily="50" charset="-127"/>
      <p:regular r:id="rId61"/>
    </p:embeddedFont>
    <p:embeddedFont>
      <p:font typeface="HY헤드라인M" panose="02030600000101010101" pitchFamily="18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705"/>
    <a:srgbClr val="F29F05"/>
    <a:srgbClr val="B9BF04"/>
    <a:srgbClr val="7C8C03"/>
    <a:srgbClr val="E6E6E6"/>
    <a:srgbClr val="EAEAEA"/>
    <a:srgbClr val="00CCFF"/>
    <a:srgbClr val="C1EAFF"/>
    <a:srgbClr val="FF99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96559" autoAdjust="0"/>
  </p:normalViewPr>
  <p:slideViewPr>
    <p:cSldViewPr snapToGrid="0">
      <p:cViewPr varScale="1">
        <p:scale>
          <a:sx n="116" d="100"/>
          <a:sy n="116" d="100"/>
        </p:scale>
        <p:origin x="156" y="108"/>
      </p:cViewPr>
      <p:guideLst>
        <p:guide orient="horz" pos="2160"/>
        <p:guide pos="30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75A1-3477-44A8-8372-640A9E65F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26819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4773B-9D6F-4184-8A06-8CAD45B5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5049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773B-9D6F-4184-8A06-8CAD45B5174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639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773B-9D6F-4184-8A06-8CAD45B5174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590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512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FF4773B-9D6F-4184-8A06-8CAD45B5174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2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82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42"/>
          <p:cNvSpPr/>
          <p:nvPr userDrawn="1"/>
        </p:nvSpPr>
        <p:spPr>
          <a:xfrm>
            <a:off x="-2" y="-1"/>
            <a:ext cx="7762163" cy="316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67" algn="l"/>
              </a:tabLst>
            </a:pPr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모서리가 둥근 직사각형 165"/>
          <p:cNvSpPr/>
          <p:nvPr userDrawn="1"/>
        </p:nvSpPr>
        <p:spPr>
          <a:xfrm>
            <a:off x="7762162" y="-1"/>
            <a:ext cx="2143837" cy="3165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모서리가 둥근 직사각형 42"/>
          <p:cNvSpPr/>
          <p:nvPr userDrawn="1"/>
        </p:nvSpPr>
        <p:spPr>
          <a:xfrm>
            <a:off x="43521" y="28575"/>
            <a:ext cx="7690424" cy="28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67" algn="l"/>
              </a:tabLst>
            </a:pPr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6" name="직선 연결선 15"/>
          <p:cNvCxnSpPr>
            <a:cxnSpLocks/>
          </p:cNvCxnSpPr>
          <p:nvPr userDrawn="1"/>
        </p:nvCxnSpPr>
        <p:spPr>
          <a:xfrm>
            <a:off x="7762519" y="0"/>
            <a:ext cx="0" cy="31657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 userDrawn="1"/>
        </p:nvCxnSpPr>
        <p:spPr>
          <a:xfrm>
            <a:off x="7762519" y="315416"/>
            <a:ext cx="0" cy="6542584"/>
          </a:xfrm>
          <a:prstGeom prst="line">
            <a:avLst/>
          </a:prstGeom>
          <a:ln w="3175">
            <a:solidFill>
              <a:srgbClr val="7F7F7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ko-KR" altLang="en-US" sz="1192" b="1" dirty="0"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762162" y="-1"/>
            <a:ext cx="2143837" cy="3063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R="0" lvl="0" indent="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lt1"/>
                </a:solidFill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lt1"/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lt1"/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lt1"/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altLang="ko-KR" sz="1192" b="1" dirty="0">
                <a:latin typeface="맑은 고딕" pitchFamily="50" charset="-127"/>
                <a:ea typeface="맑은 고딕" pitchFamily="50" charset="-127"/>
                <a:cs typeface="맑은 고딕 Semilight" panose="020B0502040204020203" pitchFamily="50" charset="-127"/>
              </a:rPr>
              <a:t>Description</a:t>
            </a:r>
            <a:endParaRPr lang="ko-KR" altLang="en-US" sz="1192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730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3325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73052" y="720092"/>
            <a:ext cx="9359900" cy="57330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3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300" b="1"/>
            </a:lvl2pPr>
            <a:lvl3pPr>
              <a:buFontTx/>
              <a:buNone/>
              <a:defRPr sz="1733"/>
            </a:lvl3pPr>
            <a:lvl4pPr>
              <a:buFontTx/>
              <a:buNone/>
              <a:defRPr sz="1517"/>
            </a:lvl4pPr>
            <a:lvl5pPr>
              <a:buFontTx/>
              <a:buNone/>
              <a:defRPr sz="1517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048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273052" y="1628775"/>
            <a:ext cx="9359900" cy="4824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3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300" b="1"/>
            </a:lvl2pPr>
            <a:lvl3pPr>
              <a:buFontTx/>
              <a:buNone/>
              <a:defRPr sz="1733"/>
            </a:lvl3pPr>
            <a:lvl4pPr>
              <a:buFontTx/>
              <a:buNone/>
              <a:defRPr sz="1517"/>
            </a:lvl4pPr>
            <a:lvl5pPr>
              <a:buFontTx/>
              <a:buNone/>
              <a:defRPr sz="1517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2" y="692156"/>
            <a:ext cx="9359900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733" b="1" baseline="0">
                <a:latin typeface="Arial" pitchFamily="34" charset="0"/>
                <a:ea typeface="맑은 고딕" pitchFamily="50" charset="-127"/>
              </a:defRPr>
            </a:lvl1pPr>
            <a:lvl2pPr marL="385227" indent="-187454">
              <a:buFont typeface="Wingdings" pitchFamily="2" charset="2"/>
              <a:buChar char="§"/>
              <a:defRPr sz="1733" b="1"/>
            </a:lvl2pPr>
            <a:lvl3pPr marL="583000" indent="-197774">
              <a:buFont typeface="Arial" pitchFamily="34" charset="0"/>
              <a:buChar char="•"/>
              <a:defRPr sz="1733" b="1"/>
            </a:lvl3pPr>
            <a:lvl4pPr marL="780771" indent="-197774">
              <a:defRPr sz="1733" b="1"/>
            </a:lvl4pPr>
            <a:lvl5pPr marL="966505" indent="-185734">
              <a:defRPr sz="1733" b="1"/>
            </a:lvl5pPr>
          </a:lstStyle>
          <a:p>
            <a:pPr lvl="0"/>
            <a:r>
              <a:rPr lang="ko-KR" altLang="en-US" dirty="0" smtClean="0"/>
              <a:t>헤드라인 메시지를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16)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501006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96817" y="1628800"/>
            <a:ext cx="4320481" cy="4104456"/>
          </a:xfrm>
          <a:prstGeom prst="rect">
            <a:avLst/>
          </a:prstGeom>
        </p:spPr>
        <p:txBody>
          <a:bodyPr lIns="0" tIns="0" rIns="0" bIns="0" anchor="t"/>
          <a:lstStyle>
            <a:lvl1pPr marL="385227" indent="-385227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lt"/>
              <a:buAutoNum type="arabicPeriod"/>
              <a:defRPr sz="1950" b="1" baseline="0">
                <a:latin typeface="Arial" pitchFamily="34" charset="0"/>
                <a:ea typeface="맑은 고딕" pitchFamily="50" charset="-127"/>
              </a:defRPr>
            </a:lvl1pPr>
            <a:lvl2pPr marL="567521" indent="-276882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lt"/>
              <a:buAutoNum type="arabicParenR"/>
              <a:defRPr sz="1950" b="1" baseline="0">
                <a:latin typeface="Arial" pitchFamily="34" charset="0"/>
                <a:ea typeface="맑은 고딕" pitchFamily="50" charset="-127"/>
              </a:defRPr>
            </a:lvl2pPr>
            <a:lvl3pPr marL="873638" indent="-290640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ea"/>
              <a:buAutoNum type="circleNumDbPlain"/>
              <a:defRPr sz="1950" b="1" baseline="0">
                <a:latin typeface="Arial" pitchFamily="34" charset="0"/>
                <a:ea typeface="맑은 고딕" pitchFamily="50" charset="-127"/>
              </a:defRPr>
            </a:lvl3pPr>
            <a:lvl4pPr marL="1071411" indent="-197774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defRPr sz="1950" b="1" baseline="0">
                <a:latin typeface="Arial" pitchFamily="34" charset="0"/>
                <a:ea typeface="맑은 고딕" pitchFamily="50" charset="-127"/>
              </a:defRPr>
            </a:lvl4pPr>
            <a:lvl5pPr marL="1258864" indent="-187454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defRPr sz="1950" b="1" baseline="0"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목차 </a:t>
            </a:r>
            <a:r>
              <a:rPr lang="en-US" altLang="ko-KR" dirty="0" smtClean="0"/>
              <a:t>2</a:t>
            </a:r>
          </a:p>
          <a:p>
            <a:pPr lvl="2"/>
            <a:r>
              <a:rPr lang="ko-KR" altLang="en-US" dirty="0" smtClean="0"/>
              <a:t>목차 </a:t>
            </a:r>
            <a:r>
              <a:rPr lang="en-US" altLang="ko-KR" dirty="0" smtClean="0"/>
              <a:t>3</a:t>
            </a:r>
          </a:p>
          <a:p>
            <a:pPr lvl="3"/>
            <a:r>
              <a:rPr lang="ko-KR" altLang="en-US" dirty="0" smtClean="0"/>
              <a:t>목차 </a:t>
            </a:r>
            <a:r>
              <a:rPr lang="en-US" altLang="ko-KR" dirty="0" smtClean="0"/>
              <a:t>4</a:t>
            </a:r>
          </a:p>
          <a:p>
            <a:pPr lvl="4"/>
            <a:r>
              <a:rPr lang="ko-KR" altLang="en-US" dirty="0" smtClean="0"/>
              <a:t>목차 </a:t>
            </a:r>
            <a:r>
              <a:rPr lang="en-US" altLang="ko-KR" dirty="0" smtClean="0"/>
              <a:t>5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endParaRPr lang="ko-KR" altLang="en-US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51285" y="0"/>
            <a:ext cx="1656184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950" b="1" dirty="0" smtClean="0">
                <a:latin typeface="+mj-ea"/>
                <a:ea typeface="+mj-ea"/>
              </a:rPr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21567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51285" y="0"/>
            <a:ext cx="1656184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950" b="1" dirty="0" smtClean="0">
                <a:latin typeface="+mj-ea"/>
                <a:ea typeface="+mj-ea"/>
              </a:rPr>
              <a:t>개정 이력</a:t>
            </a:r>
          </a:p>
        </p:txBody>
      </p:sp>
      <p:graphicFrame>
        <p:nvGraphicFramePr>
          <p:cNvPr id="7" name="Group 13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9958900"/>
              </p:ext>
            </p:extLst>
          </p:nvPr>
        </p:nvGraphicFramePr>
        <p:xfrm>
          <a:off x="273051" y="908730"/>
          <a:ext cx="9347023" cy="555960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195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9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개정일자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변경내용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작성자</a:t>
                      </a:r>
                      <a:endParaRPr kumimoji="0" lang="ko-KR" altLang="en-US" sz="1200" b="1" i="0" u="none" strike="noStrike" cap="none" spc="200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2019.06.01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초안 작성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홍길동</a:t>
                      </a:r>
                      <a:endParaRPr kumimoji="0" lang="ko-KR" altLang="en-US" sz="1200" b="0" i="0" u="none" strike="noStrike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0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080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0"/>
          <p:cNvSpPr>
            <a:spLocks noChangeShapeType="1"/>
          </p:cNvSpPr>
          <p:nvPr userDrawn="1"/>
        </p:nvSpPr>
        <p:spPr bwMode="auto">
          <a:xfrm>
            <a:off x="742952" y="2133600"/>
            <a:ext cx="8423275" cy="0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>
              <a:latin typeface="+mn-lt"/>
              <a:ea typeface="+mn-ea"/>
            </a:endParaRPr>
          </a:p>
        </p:txBody>
      </p:sp>
      <p:sp>
        <p:nvSpPr>
          <p:cNvPr id="5" name="Line 41"/>
          <p:cNvSpPr>
            <a:spLocks noChangeShapeType="1"/>
          </p:cNvSpPr>
          <p:nvPr userDrawn="1"/>
        </p:nvSpPr>
        <p:spPr bwMode="auto">
          <a:xfrm>
            <a:off x="742952" y="3886200"/>
            <a:ext cx="8423275" cy="0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>
              <a:latin typeface="+mn-lt"/>
              <a:ea typeface="+mn-ea"/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ln w="9525">
            <a:prstDash val="solid"/>
          </a:ln>
        </p:spPr>
        <p:txBody>
          <a:bodyPr/>
          <a:lstStyle>
            <a:lvl1pPr algn="ctr">
              <a:buNone/>
              <a:defRPr sz="2167" b="1"/>
            </a:lvl1pPr>
          </a:lstStyle>
          <a:p>
            <a:r>
              <a:rPr lang="en-US" altLang="en-US" dirty="0"/>
              <a:t>Click to edit Master subtitle </a:t>
            </a:r>
            <a:r>
              <a:rPr lang="en-US" altLang="en-US" dirty="0" smtClean="0"/>
              <a:t>style</a:t>
            </a:r>
          </a:p>
          <a:p>
            <a:r>
              <a:rPr lang="en-US" altLang="en-US" dirty="0" smtClean="0"/>
              <a:t>Date (style: YYYY.MM.DD.)</a:t>
            </a:r>
            <a:endParaRPr lang="en-US" altLang="en-US" dirty="0"/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 flipV="1">
            <a:off x="0" y="6237294"/>
            <a:ext cx="9906000" cy="193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>
            <a:lvl1pPr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 sz="1517"/>
          </a:p>
        </p:txBody>
      </p:sp>
      <p:sp>
        <p:nvSpPr>
          <p:cNvPr id="10" name="Rectangle 19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463714" y="2317754"/>
            <a:ext cx="6894740" cy="1281113"/>
          </a:xfrm>
          <a:prstGeom prst="rect">
            <a:avLst/>
          </a:prstGeom>
        </p:spPr>
        <p:txBody>
          <a:bodyPr anchor="ctr" anchorCtr="1"/>
          <a:lstStyle>
            <a:lvl1pPr algn="ctr">
              <a:lnSpc>
                <a:spcPct val="95000"/>
              </a:lnSpc>
              <a:defRPr sz="3900" b="1" baseline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34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7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5" r:id="rId3"/>
    <p:sldLayoutId id="2147483654" r:id="rId4"/>
    <p:sldLayoutId id="2147483650" r:id="rId5"/>
    <p:sldLayoutId id="2147483651" r:id="rId6"/>
    <p:sldLayoutId id="2147483652" r:id="rId7"/>
    <p:sldLayoutId id="2147483653" r:id="rId8"/>
  </p:sldLayoutIdLst>
  <p:hf hdr="0" ftr="0"/>
  <p:txStyles>
    <p:titleStyle>
      <a:lvl1pPr algn="l" defTabSz="990581" rtl="0" eaLnBrk="1" latinLnBrk="1" hangingPunct="1">
        <a:lnSpc>
          <a:spcPct val="90000"/>
        </a:lnSpc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646" indent="-247646" algn="l" defTabSz="990581" rtl="0" eaLnBrk="1" latinLnBrk="1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3" kern="1200">
          <a:solidFill>
            <a:schemeClr val="tx1"/>
          </a:solidFill>
          <a:latin typeface="+mn-lt"/>
          <a:ea typeface="+mn-ea"/>
          <a:cs typeface="+mn-cs"/>
        </a:defRPr>
      </a:lvl1pPr>
      <a:lvl2pPr marL="742936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8227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733518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2228810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724101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3219391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714682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4209972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91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81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73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64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55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5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7037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328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sz="quarter" idx="1"/>
          </p:nvPr>
        </p:nvSpPr>
        <p:spPr/>
        <p:txBody>
          <a:bodyPr anchor="b"/>
          <a:lstStyle/>
          <a:p>
            <a:pPr algn="r"/>
            <a:r>
              <a:rPr lang="en-US" altLang="ko-KR" dirty="0" smtClean="0"/>
              <a:t>2</a:t>
            </a:r>
            <a:r>
              <a:rPr lang="ko-KR" altLang="en-US" dirty="0" smtClean="0"/>
              <a:t>팀</a:t>
            </a:r>
            <a:endParaRPr lang="en-US" altLang="ko-KR" dirty="0" smtClean="0"/>
          </a:p>
          <a:p>
            <a:pPr algn="r"/>
            <a:r>
              <a:rPr lang="ko-KR" altLang="en-US" dirty="0" err="1" smtClean="0"/>
              <a:t>지찬솔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김승겸</a:t>
            </a:r>
            <a:endParaRPr lang="en-US" altLang="ko-KR" dirty="0" smtClean="0"/>
          </a:p>
          <a:p>
            <a:pPr algn="r"/>
            <a:r>
              <a:rPr lang="ko-KR" altLang="en-US" dirty="0" err="1" smtClean="0"/>
              <a:t>박윤주</a:t>
            </a:r>
            <a:r>
              <a:rPr lang="ko-KR" altLang="en-US" dirty="0" smtClean="0"/>
              <a:t> 김민지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 sz="quarter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ko-KR" altLang="en-US" sz="4333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화면 정의서</a:t>
            </a:r>
          </a:p>
        </p:txBody>
      </p:sp>
      <p:sp>
        <p:nvSpPr>
          <p:cNvPr id="5" name="부제목 3"/>
          <p:cNvSpPr txBox="1">
            <a:spLocks/>
          </p:cNvSpPr>
          <p:nvPr/>
        </p:nvSpPr>
        <p:spPr>
          <a:xfrm>
            <a:off x="4668204" y="3453080"/>
            <a:ext cx="4735520" cy="421693"/>
          </a:xfrm>
          <a:prstGeom prst="rect">
            <a:avLst/>
          </a:prstGeom>
        </p:spPr>
        <p:txBody>
          <a:bodyPr anchor="ctr" anchorCtr="1"/>
          <a:lstStyle>
            <a:lvl1pPr algn="r" defTabSz="914411">
              <a:lnSpc>
                <a:spcPct val="95000"/>
              </a:lnSpc>
              <a:spcBef>
                <a:spcPct val="0"/>
              </a:spcBef>
              <a:buNone/>
              <a:defRPr sz="4000" b="1" baseline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1733" b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어딜</a:t>
            </a:r>
            <a:r>
              <a:rPr lang="en-US" altLang="ko-KR" sz="1733" b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733" b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가든</a:t>
            </a:r>
            <a:endParaRPr lang="ko-KR" altLang="en-US" sz="1733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628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5" y="1707762"/>
            <a:ext cx="7266314" cy="333006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777512" y="1448387"/>
            <a:ext cx="2128488" cy="40228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오늘의 꽃 소개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오늘의 꽃과 꽃말을 매일 다르게 소개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오늘의 꽃 사진 및 이름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</a:rPr>
              <a:t>오늘의 꽃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상세 설명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3172819" y="193366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943907" y="234010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3406819" y="245710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3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40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8" y="461191"/>
            <a:ext cx="7123098" cy="581021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777512" y="842458"/>
            <a:ext cx="2128488" cy="319470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누적 </a:t>
            </a:r>
            <a:r>
              <a:rPr lang="ko-KR" altLang="en-US" sz="900" b="1" dirty="0" err="1">
                <a:solidFill>
                  <a:schemeClr val="tx1"/>
                </a:solidFill>
                <a:latin typeface="맑은 고딕" pitchFamily="50" charset="-127"/>
              </a:rPr>
              <a:t>관심식물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</a:rPr>
              <a:t> 리스트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현재 누적관심횟수가 많은 순으로 식물 리스트를 출력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누적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</a:rPr>
              <a:t>관심식물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 사진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누적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</a:rPr>
              <a:t>관심식물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</a:rPr>
              <a:t>간단정보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꽃명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꽃말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관심횟수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 표시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028815" y="91107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91597" y="150334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525597" y="2682050"/>
            <a:ext cx="238384" cy="216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3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094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푸터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30" y="1678488"/>
            <a:ext cx="7185961" cy="35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아이디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비밀번호 찾기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rgbClr val="7C8C03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식물검색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내정보</a:t>
            </a: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페이지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rgbClr val="F2B705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로그인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회원가입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rgbClr val="F29F05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9" name="Google Shape;406;gc9573b05e3_0_180"/>
          <p:cNvSpPr/>
          <p:nvPr/>
        </p:nvSpPr>
        <p:spPr>
          <a:xfrm>
            <a:off x="5553790" y="96416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</a:t>
            </a:r>
            <a:r>
              <a:rPr lang="en-US" altLang="ko-KR" sz="1950" b="1" i="0" u="none" strike="noStrike" cap="none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구매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407;gc9573b05e3_0_180"/>
          <p:cNvSpPr/>
          <p:nvPr/>
        </p:nvSpPr>
        <p:spPr>
          <a:xfrm>
            <a:off x="5214988" y="807668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21" name="Google Shape;408;gc9573b05e3_0_180"/>
          <p:cNvSpPr/>
          <p:nvPr/>
        </p:nvSpPr>
        <p:spPr>
          <a:xfrm>
            <a:off x="5553790" y="2303691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커뮤니티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2" name="Google Shape;409;gc9573b05e3_0_180"/>
          <p:cNvSpPr/>
          <p:nvPr/>
        </p:nvSpPr>
        <p:spPr>
          <a:xfrm>
            <a:off x="5214988" y="214719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0" i="0" u="none" strike="noStrike" cap="none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23" name="Google Shape;408;gc9573b05e3_0_180"/>
          <p:cNvSpPr/>
          <p:nvPr/>
        </p:nvSpPr>
        <p:spPr>
          <a:xfrm>
            <a:off x="5585912" y="373447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sym typeface="Arial"/>
              </a:rPr>
              <a:t>관리자 페이지</a:t>
            </a:r>
            <a:endParaRPr lang="en-US" altLang="ko-KR" sz="1950" b="1" dirty="0" smtClean="0">
              <a:solidFill>
                <a:srgbClr val="003366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4" name="Google Shape;409;gc9573b05e3_0_180"/>
          <p:cNvSpPr/>
          <p:nvPr/>
        </p:nvSpPr>
        <p:spPr>
          <a:xfrm>
            <a:off x="5247110" y="357787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689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58" y="316246"/>
            <a:ext cx="5945082" cy="5661860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1200Pixel</a:t>
            </a: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로그인 입력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로그인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아이디와 비밀번호가 일치하면 로그인 화면 이동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아이디찾기또는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비밀번호 찾기 페이지로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</a:rPr>
              <a:t>아아디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</a:rPr>
              <a:t>비밀번호찾기 및 회원가입 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아이디 비밀번호찾기 회원가입 페이지로 이동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</a:rPr>
              <a:t>SNS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로그인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SNS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로 로그인하는 페이지로 이동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13CE465-8583-4B84-94C0-0EB3CF000696}"/>
              </a:ext>
            </a:extLst>
          </p:cNvPr>
          <p:cNvSpPr/>
          <p:nvPr/>
        </p:nvSpPr>
        <p:spPr>
          <a:xfrm>
            <a:off x="2582475" y="330288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2933475" y="424854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04CC5C-F138-4490-ABB1-B0225D9C91B8}"/>
              </a:ext>
            </a:extLst>
          </p:cNvPr>
          <p:cNvSpPr/>
          <p:nvPr/>
        </p:nvSpPr>
        <p:spPr>
          <a:xfrm>
            <a:off x="2816475" y="464049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25836" y="316246"/>
            <a:ext cx="4307909" cy="6525686"/>
            <a:chOff x="1625836" y="316246"/>
            <a:chExt cx="4307909" cy="652568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5836" y="316246"/>
              <a:ext cx="4307909" cy="652568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2688" y="3505200"/>
              <a:ext cx="175844" cy="11429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2688" y="3983831"/>
              <a:ext cx="173831" cy="112990"/>
            </a:xfrm>
            <a:prstGeom prst="rect">
              <a:avLst/>
            </a:prstGeom>
          </p:spPr>
        </p:pic>
      </p:grp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1200Pixel</a:t>
            </a:r>
          </a:p>
          <a:p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아이디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형식의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endParaRPr lang="en-US" altLang="ko-KR" sz="7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중복확인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후 중복 확인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진행</a:t>
            </a:r>
            <a:endParaRPr lang="en-US" altLang="ko-KR" sz="7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비밀번호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8~20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 영문</a:t>
            </a:r>
            <a:r>
              <a:rPr lang="en-US" altLang="ko-KR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숫자</a:t>
            </a:r>
            <a:r>
              <a:rPr lang="en-US" altLang="ko-KR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특수문자 혼합</a:t>
            </a:r>
            <a:r>
              <a:rPr lang="en-US" altLang="ko-KR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대소문자 구별</a:t>
            </a: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</a:t>
            </a:r>
            <a:r>
              <a:rPr lang="ko-KR" altLang="en-US" sz="75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75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입력한 비밀번호와 동일한 비밀번호 입력</a:t>
            </a: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비밀번호가 일치하면 비밀번호가 일치합니다 문구</a:t>
            </a: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비밀번호가 일치하지 않으면 비밀번호가 일치하지 않습니다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문구</a:t>
            </a:r>
            <a:endParaRPr lang="en-US" altLang="ko-KR" sz="7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</a:t>
            </a:r>
            <a:r>
              <a:rPr lang="ko-KR" altLang="en-US" sz="75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찾기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질문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비밀번호를 </a:t>
            </a:r>
            <a:r>
              <a:rPr lang="ko-KR" altLang="en-US" sz="75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찾을시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필요한 질문</a:t>
            </a: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희망하는 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질문을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7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[6] </a:t>
            </a:r>
            <a:r>
              <a:rPr lang="ko-KR" altLang="en-US" sz="75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답변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확인 질문에 대한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답변</a:t>
            </a:r>
            <a:endParaRPr lang="en-US" altLang="ko-KR" sz="7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[7]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사용자의 이름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7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[8]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생년월일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사용자의 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생년월일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7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[9]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성별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사용자의 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성별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체크</a:t>
            </a:r>
            <a:endParaRPr lang="en-US" altLang="ko-KR" sz="7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[10]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</a:rPr>
              <a:t>전화번호 </a:t>
            </a:r>
            <a:endParaRPr lang="en-US" altLang="ko-KR" sz="75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75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</a:rPr>
              <a:t>사용자의 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</a:rPr>
              <a:t>전화번호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</a:rPr>
              <a:t>입력</a:t>
            </a:r>
            <a:endParaRPr lang="en-US" altLang="ko-KR" sz="75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[11] </a:t>
            </a:r>
            <a:r>
              <a:rPr lang="ko-KR" altLang="en-US" sz="750" b="1" dirty="0" smtClean="0">
                <a:solidFill>
                  <a:schemeClr val="tx1"/>
                </a:solidFill>
                <a:latin typeface="맑은 고딕" pitchFamily="50" charset="-127"/>
              </a:rPr>
              <a:t>주소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</a:rPr>
              <a:t>우편번호 </a:t>
            </a:r>
            <a:r>
              <a:rPr lang="ko-KR" altLang="en-US" sz="750" dirty="0" err="1">
                <a:solidFill>
                  <a:schemeClr val="tx1"/>
                </a:solidFill>
                <a:latin typeface="맑은 고딕" pitchFamily="50" charset="-127"/>
              </a:rPr>
              <a:t>클릭후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</a:rPr>
              <a:t> 사용자의 주소 입력</a:t>
            </a:r>
            <a:endParaRPr lang="en-US" altLang="ko-KR" sz="75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750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750" dirty="0" err="1" smtClean="0">
                <a:solidFill>
                  <a:schemeClr val="tx1"/>
                </a:solidFill>
                <a:latin typeface="맑은 고딕" pitchFamily="50" charset="-127"/>
              </a:rPr>
              <a:t>도로명주소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750" dirty="0">
                <a:solidFill>
                  <a:schemeClr val="tx1"/>
                </a:solidFill>
                <a:latin typeface="맑은 고딕" pitchFamily="50" charset="-127"/>
              </a:rPr>
              <a:t>API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</a:rPr>
              <a:t>를 가져와 출력</a:t>
            </a:r>
            <a:endParaRPr lang="en-US" altLang="ko-KR" sz="750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[12]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닉네임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사용자의 닉네임 입력</a:t>
            </a: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닉네임 중복확인을 클릭 후 중복인지 </a:t>
            </a:r>
            <a:r>
              <a:rPr lang="ko-KR" altLang="en-US" sz="75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확인여부</a:t>
            </a:r>
            <a:endParaRPr lang="en-US" altLang="ko-KR" sz="7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[13] </a:t>
            </a:r>
            <a:r>
              <a:rPr lang="ko-KR" altLang="en-US" sz="7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완료</a:t>
            </a:r>
            <a:endParaRPr lang="en-US" altLang="ko-KR" sz="7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중복확인과 </a:t>
            </a:r>
            <a:r>
              <a:rPr lang="ko-KR" altLang="en-US" sz="75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입력창</a:t>
            </a: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입력 완료 후 회원가입 완료클릭</a:t>
            </a: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기재되지 않는 내용 있을 시 회원가입 </a:t>
            </a:r>
            <a:r>
              <a:rPr lang="ko-KR" altLang="en-US" sz="7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실패</a:t>
            </a:r>
            <a:endParaRPr lang="en-US" altLang="ko-KR" sz="7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0205912" y="2176624"/>
            <a:ext cx="179821" cy="269518"/>
            <a:chOff x="1700987" y="1547729"/>
            <a:chExt cx="262844" cy="248786"/>
          </a:xfrm>
          <a:solidFill>
            <a:srgbClr val="FFFFFF"/>
          </a:solidFill>
        </p:grpSpPr>
        <p:sp>
          <p:nvSpPr>
            <p:cNvPr id="8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1700987" y="1547729"/>
              <a:ext cx="262844" cy="24878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29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781730" y="1654033"/>
              <a:ext cx="10135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29" dirty="0"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02" name="타원 101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4267381" y="217478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5872B7AE-F4CE-4FC7-8037-F3BF4B309941}"/>
              </a:ext>
            </a:extLst>
          </p:cNvPr>
          <p:cNvSpPr/>
          <p:nvPr/>
        </p:nvSpPr>
        <p:spPr>
          <a:xfrm>
            <a:off x="2842161" y="209249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304CC5C-F138-4490-ABB1-B0225D9C91B8}"/>
              </a:ext>
            </a:extLst>
          </p:cNvPr>
          <p:cNvSpPr/>
          <p:nvPr/>
        </p:nvSpPr>
        <p:spPr>
          <a:xfrm>
            <a:off x="2761343" y="253700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60A4CD0-3B66-4724-9C12-9D3FFFF5D0EF}"/>
              </a:ext>
            </a:extLst>
          </p:cNvPr>
          <p:cNvSpPr/>
          <p:nvPr/>
        </p:nvSpPr>
        <p:spPr>
          <a:xfrm>
            <a:off x="2767180" y="2869016"/>
            <a:ext cx="228163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4919301-C19E-4F39-A3D0-C29E1EE344C4}"/>
              </a:ext>
            </a:extLst>
          </p:cNvPr>
          <p:cNvSpPr/>
          <p:nvPr/>
        </p:nvSpPr>
        <p:spPr>
          <a:xfrm>
            <a:off x="2761343" y="335507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EC8BE6F-0973-41F6-94DA-AFCB4860E465}"/>
              </a:ext>
            </a:extLst>
          </p:cNvPr>
          <p:cNvSpPr/>
          <p:nvPr/>
        </p:nvSpPr>
        <p:spPr>
          <a:xfrm>
            <a:off x="2761343" y="383784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12B0C01-2C7C-4015-BFB7-0E479AD4BA98}"/>
              </a:ext>
            </a:extLst>
          </p:cNvPr>
          <p:cNvSpPr/>
          <p:nvPr/>
        </p:nvSpPr>
        <p:spPr>
          <a:xfrm>
            <a:off x="2761343" y="427075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7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CA87B5F-763A-45D4-8EF6-84352767D61A}"/>
              </a:ext>
            </a:extLst>
          </p:cNvPr>
          <p:cNvSpPr/>
          <p:nvPr/>
        </p:nvSpPr>
        <p:spPr>
          <a:xfrm>
            <a:off x="2761343" y="46627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</a:rPr>
              <a:t>8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35C34D0-6301-498B-8583-CF884CF5852F}"/>
              </a:ext>
            </a:extLst>
          </p:cNvPr>
          <p:cNvSpPr/>
          <p:nvPr/>
        </p:nvSpPr>
        <p:spPr>
          <a:xfrm>
            <a:off x="2761343" y="501339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</a:rPr>
              <a:t>9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4DCB5C7-9DD4-49ED-9B2C-983BF02E17A8}"/>
              </a:ext>
            </a:extLst>
          </p:cNvPr>
          <p:cNvSpPr/>
          <p:nvPr/>
        </p:nvSpPr>
        <p:spPr>
          <a:xfrm>
            <a:off x="2761343" y="53942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10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89E964F-EC10-48D1-A585-25A2CE2B174F}"/>
              </a:ext>
            </a:extLst>
          </p:cNvPr>
          <p:cNvSpPr/>
          <p:nvPr/>
        </p:nvSpPr>
        <p:spPr>
          <a:xfrm>
            <a:off x="2761343" y="572187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11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F6EB58B-6298-4CBC-95A6-EFAC6C740738}"/>
              </a:ext>
            </a:extLst>
          </p:cNvPr>
          <p:cNvSpPr/>
          <p:nvPr/>
        </p:nvSpPr>
        <p:spPr>
          <a:xfrm>
            <a:off x="2767510" y="614798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12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5964A21-6D3B-4F36-9681-79BDEE728E6F}"/>
              </a:ext>
            </a:extLst>
          </p:cNvPr>
          <p:cNvSpPr/>
          <p:nvPr/>
        </p:nvSpPr>
        <p:spPr>
          <a:xfrm>
            <a:off x="2827892" y="653993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13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2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rgbClr val="F2B705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아이디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비밀번호 찾기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rgbClr val="F29F05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식물검색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내정보</a:t>
            </a: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페이지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로그인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회원가입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9" name="Google Shape;406;gc9573b05e3_0_180"/>
          <p:cNvSpPr/>
          <p:nvPr/>
        </p:nvSpPr>
        <p:spPr>
          <a:xfrm>
            <a:off x="5553790" y="96416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</a:t>
            </a:r>
            <a:r>
              <a:rPr lang="en-US" altLang="ko-KR" sz="1950" b="1" i="0" u="none" strike="noStrike" cap="none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구매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407;gc9573b05e3_0_180"/>
          <p:cNvSpPr/>
          <p:nvPr/>
        </p:nvSpPr>
        <p:spPr>
          <a:xfrm>
            <a:off x="5214988" y="807668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5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1" name="Google Shape;408;gc9573b05e3_0_180"/>
          <p:cNvSpPr/>
          <p:nvPr/>
        </p:nvSpPr>
        <p:spPr>
          <a:xfrm>
            <a:off x="5553790" y="2303691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커뮤니티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2" name="Google Shape;409;gc9573b05e3_0_180"/>
          <p:cNvSpPr/>
          <p:nvPr/>
        </p:nvSpPr>
        <p:spPr>
          <a:xfrm>
            <a:off x="5214988" y="214719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6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3" name="Google Shape;408;gc9573b05e3_0_180"/>
          <p:cNvSpPr/>
          <p:nvPr/>
        </p:nvSpPr>
        <p:spPr>
          <a:xfrm>
            <a:off x="5585912" y="373447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sym typeface="Arial"/>
              </a:rPr>
              <a:t>관리자 페이지</a:t>
            </a:r>
            <a:endParaRPr lang="en-US" altLang="ko-KR" sz="1950" b="1" dirty="0" smtClean="0">
              <a:solidFill>
                <a:srgbClr val="003366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4" name="Google Shape;409;gc9573b05e3_0_180"/>
          <p:cNvSpPr/>
          <p:nvPr/>
        </p:nvSpPr>
        <p:spPr>
          <a:xfrm>
            <a:off x="5247110" y="357787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sz="26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7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2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49" y="316246"/>
            <a:ext cx="6895396" cy="6225940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아이디찾기</a:t>
            </a:r>
            <a:r>
              <a:rPr lang="en-US" altLang="ko-KR" dirty="0"/>
              <a:t>_1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1200Pixel</a:t>
            </a: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찾고자하는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아이디의 이름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전화번호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찾고자하는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아이디의 전화번호 입력 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홈으로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홈 페이지로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이동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찾고자하는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아이디의 이름과 전화번호가 회원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존재할 시 </a:t>
            </a:r>
            <a:r>
              <a:rPr lang="ko-KR" altLang="en-US" sz="9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아이디찾기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_2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페이지로 이동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존재하는 회원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 없을 시 아이디가 존재하지 않는다는 </a:t>
            </a:r>
            <a:r>
              <a:rPr lang="ko-KR" altLang="en-US" sz="9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팝업메세지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출력 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0205912" y="2176624"/>
            <a:ext cx="179821" cy="269518"/>
            <a:chOff x="1700987" y="1547729"/>
            <a:chExt cx="262844" cy="248786"/>
          </a:xfrm>
          <a:solidFill>
            <a:srgbClr val="FFFFFF"/>
          </a:solidFill>
        </p:grpSpPr>
        <p:sp>
          <p:nvSpPr>
            <p:cNvPr id="8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1700987" y="1547729"/>
              <a:ext cx="262844" cy="24878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29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781730" y="1654033"/>
              <a:ext cx="10135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29" dirty="0"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1984309" y="406626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72B7AE-F4CE-4FC7-8037-F3BF4B309941}"/>
              </a:ext>
            </a:extLst>
          </p:cNvPr>
          <p:cNvSpPr/>
          <p:nvPr/>
        </p:nvSpPr>
        <p:spPr>
          <a:xfrm>
            <a:off x="1984309" y="35827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04CC5C-F138-4490-ABB1-B0225D9C91B8}"/>
              </a:ext>
            </a:extLst>
          </p:cNvPr>
          <p:cNvSpPr/>
          <p:nvPr/>
        </p:nvSpPr>
        <p:spPr>
          <a:xfrm>
            <a:off x="3038819" y="46776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304CC5C-F138-4490-ABB1-B0225D9C91B8}"/>
              </a:ext>
            </a:extLst>
          </p:cNvPr>
          <p:cNvSpPr/>
          <p:nvPr/>
        </p:nvSpPr>
        <p:spPr>
          <a:xfrm>
            <a:off x="3976223" y="46776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7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82" y="316246"/>
            <a:ext cx="7429248" cy="6119060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아이디찾기</a:t>
            </a:r>
            <a:r>
              <a:rPr lang="en-US" altLang="ko-KR" dirty="0"/>
              <a:t>_2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1200Pixel</a:t>
            </a: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아이디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찾고자하는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로그인하기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페이지로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비밀번호 찾기 페이지로 이동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0205912" y="2176624"/>
            <a:ext cx="179821" cy="269518"/>
            <a:chOff x="1700987" y="1547729"/>
            <a:chExt cx="262844" cy="248786"/>
          </a:xfrm>
          <a:solidFill>
            <a:srgbClr val="FFFFFF"/>
          </a:solidFill>
        </p:grpSpPr>
        <p:sp>
          <p:nvSpPr>
            <p:cNvPr id="8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1700987" y="1547729"/>
              <a:ext cx="262844" cy="24878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29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781730" y="1654033"/>
              <a:ext cx="10135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29" dirty="0"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2616243" y="43040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72B7AE-F4CE-4FC7-8037-F3BF4B309941}"/>
              </a:ext>
            </a:extLst>
          </p:cNvPr>
          <p:cNvSpPr/>
          <p:nvPr/>
        </p:nvSpPr>
        <p:spPr>
          <a:xfrm>
            <a:off x="1232505" y="35827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04CC5C-F138-4490-ABB1-B0225D9C91B8}"/>
              </a:ext>
            </a:extLst>
          </p:cNvPr>
          <p:cNvSpPr/>
          <p:nvPr/>
        </p:nvSpPr>
        <p:spPr>
          <a:xfrm>
            <a:off x="3885906" y="43040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97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83" y="520421"/>
            <a:ext cx="6032127" cy="6124558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  <a:r>
              <a:rPr lang="en-US" altLang="ko-KR" dirty="0" smtClean="0"/>
              <a:t>_1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1200Pixel</a:t>
            </a: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다음버튼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입력후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다음클릭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비밀번호의 아이디가 회원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존재할시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비밀번호 찾기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_2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이동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존재하지 않을 시 존재하는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아이디가 없다는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팝업메세지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출력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아이디 찾기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</a:rPr>
              <a:t>바로가기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아이디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이메일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를 찾고자 할 때 클릭 아이디 찾기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_1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로 이동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0205912" y="2176624"/>
            <a:ext cx="179821" cy="269518"/>
            <a:chOff x="1700987" y="1547729"/>
            <a:chExt cx="262844" cy="248786"/>
          </a:xfrm>
          <a:solidFill>
            <a:srgbClr val="FFFFFF"/>
          </a:solidFill>
        </p:grpSpPr>
        <p:sp>
          <p:nvSpPr>
            <p:cNvPr id="8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1700987" y="1547729"/>
              <a:ext cx="262844" cy="24878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29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781730" y="1654033"/>
              <a:ext cx="10135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29" dirty="0"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3251850" y="372228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맑은 고딕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72B7AE-F4CE-4FC7-8037-F3BF4B309941}"/>
              </a:ext>
            </a:extLst>
          </p:cNvPr>
          <p:cNvSpPr/>
          <p:nvPr/>
        </p:nvSpPr>
        <p:spPr>
          <a:xfrm>
            <a:off x="2383834" y="326142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3485850" y="405370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맑은 고딕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11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순 서</a:t>
            </a:r>
            <a:r>
              <a:rPr lang="en-US" altLang="ko-KR" smtClean="0"/>
              <a:t>	</a:t>
            </a:r>
            <a:endParaRPr lang="ko-KR" altLang="en-US" dirty="0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2886601" y="5687378"/>
            <a:ext cx="3866599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>
                <a:solidFill>
                  <a:srgbClr val="003366"/>
                </a:solidFill>
                <a:latin typeface="+mj-ea"/>
                <a:ea typeface="+mj-ea"/>
              </a:rPr>
              <a:t>메인화면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2547799" y="5530880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+mj-lt"/>
              <a:ea typeface="HY헤드라인M" panose="02030600000101010101" pitchFamily="18" charset="-127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2886601" y="4504251"/>
            <a:ext cx="3866599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헤더</a:t>
            </a:r>
            <a:r>
              <a:rPr kumimoji="1" lang="en-US" altLang="ko-KR" sz="1950" b="1" dirty="0">
                <a:solidFill>
                  <a:srgbClr val="003366"/>
                </a:solidFill>
                <a:latin typeface="+mj-ea"/>
                <a:ea typeface="+mj-ea"/>
              </a:rPr>
              <a:t>/GNB/</a:t>
            </a:r>
            <a:r>
              <a:rPr kumimoji="1" lang="ko-KR" altLang="en-US" sz="1950" b="1" dirty="0" err="1">
                <a:solidFill>
                  <a:srgbClr val="003366"/>
                </a:solidFill>
                <a:latin typeface="+mj-ea"/>
                <a:ea typeface="+mj-ea"/>
              </a:rPr>
              <a:t>푸터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2547799" y="4347753"/>
            <a:ext cx="847858" cy="780785"/>
          </a:xfrm>
          <a:prstGeom prst="ellipse">
            <a:avLst/>
          </a:prstGeom>
          <a:solidFill>
            <a:srgbClr val="7C8C03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886601" y="1316650"/>
            <a:ext cx="3866599" cy="467783"/>
          </a:xfrm>
          <a:prstGeom prst="rect">
            <a:avLst/>
          </a:prstGeom>
          <a:solidFill>
            <a:srgbClr val="B9BF04"/>
          </a:solidFill>
          <a:ln>
            <a:solidFill>
              <a:srgbClr val="E6E6E6"/>
            </a:solidFill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b="1" dirty="0" err="1" smtClean="0">
                <a:solidFill>
                  <a:srgbClr val="003366"/>
                </a:solidFill>
                <a:latin typeface="+mj-ea"/>
                <a:ea typeface="+mj-ea"/>
              </a:rPr>
              <a:t>화면배치</a:t>
            </a:r>
            <a:r>
              <a:rPr kumimoji="1" lang="en-US" altLang="ko-KR" b="1" dirty="0" smtClean="0">
                <a:solidFill>
                  <a:srgbClr val="003366"/>
                </a:solidFill>
                <a:latin typeface="+mj-ea"/>
                <a:ea typeface="+mj-ea"/>
              </a:rPr>
              <a:t>(</a:t>
            </a:r>
            <a:r>
              <a:rPr kumimoji="1" lang="ko-KR" altLang="en-US" b="1" dirty="0" smtClean="0">
                <a:solidFill>
                  <a:srgbClr val="003366"/>
                </a:solidFill>
                <a:latin typeface="+mj-ea"/>
                <a:ea typeface="+mj-ea"/>
              </a:rPr>
              <a:t>레이아웃</a:t>
            </a:r>
            <a:r>
              <a:rPr kumimoji="1" lang="en-US" altLang="ko-KR" b="1" dirty="0">
                <a:solidFill>
                  <a:srgbClr val="003366"/>
                </a:solidFill>
                <a:latin typeface="+mj-ea"/>
                <a:ea typeface="+mj-ea"/>
              </a:rPr>
              <a:t>)</a:t>
            </a:r>
            <a:endParaRPr kumimoji="1" lang="ko-KR" altLang="en-US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2547799" y="1160152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+mj-lt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2886602" y="2409939"/>
            <a:ext cx="3866599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공통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(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폰트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,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색상</a:t>
            </a:r>
            <a:r>
              <a:rPr kumimoji="1" lang="en-US" altLang="ko-KR" sz="1950" b="1" dirty="0">
                <a:solidFill>
                  <a:srgbClr val="003366"/>
                </a:solidFill>
                <a:latin typeface="+mj-ea"/>
                <a:ea typeface="+mj-ea"/>
              </a:rPr>
              <a:t>)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정의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2547799" y="2253442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+mj-lt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2886602" y="3436561"/>
            <a:ext cx="3866599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사이트맵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2547799" y="3280064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+mj-lt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20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33" y="414933"/>
            <a:ext cx="6224027" cy="6105435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찾기</a:t>
            </a:r>
            <a:r>
              <a:rPr lang="en-US" altLang="ko-KR" dirty="0" smtClean="0"/>
              <a:t>_2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1200Pixel</a:t>
            </a: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확인 질문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아이디에 맞는 비밀번호 확인 질문 선택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확인 답변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 질문에 맞는 답변 입력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</a:rPr>
              <a:t>비밀번호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받기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질문과 답변이 회원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DB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에 존재할 시 비밀번호 찾기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_3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페이지로 이동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존재하지 않을 시 비밀번호 확인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질문 또는 답변이 옳지 않는다는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팝업메세지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 출력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0205912" y="2176624"/>
            <a:ext cx="179821" cy="269518"/>
            <a:chOff x="1700987" y="1547729"/>
            <a:chExt cx="262844" cy="248786"/>
          </a:xfrm>
          <a:solidFill>
            <a:srgbClr val="FFFFFF"/>
          </a:solidFill>
        </p:grpSpPr>
        <p:sp>
          <p:nvSpPr>
            <p:cNvPr id="8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1700987" y="1547729"/>
              <a:ext cx="262844" cy="24878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29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781730" y="1654033"/>
              <a:ext cx="10135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29" dirty="0"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1537488" y="409581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맑은 고딕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72B7AE-F4CE-4FC7-8037-F3BF4B309941}"/>
              </a:ext>
            </a:extLst>
          </p:cNvPr>
          <p:cNvSpPr/>
          <p:nvPr/>
        </p:nvSpPr>
        <p:spPr>
          <a:xfrm>
            <a:off x="1537488" y="362930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2634498" y="494982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맑은 고딕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97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79" y="316246"/>
            <a:ext cx="6561336" cy="5765903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비밀번호 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>_3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1200Pixel</a:t>
            </a: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찾고자하는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아이디에 맞는 비밀번호 출력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홈으로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 페이지로 이동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</a:rPr>
              <a:t>로그인하기 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로그인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페이지로 이동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0205912" y="2176624"/>
            <a:ext cx="179821" cy="269518"/>
            <a:chOff x="1700987" y="1547729"/>
            <a:chExt cx="262844" cy="248786"/>
          </a:xfrm>
          <a:solidFill>
            <a:srgbClr val="FFFFFF"/>
          </a:solidFill>
        </p:grpSpPr>
        <p:sp>
          <p:nvSpPr>
            <p:cNvPr id="8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1700987" y="1547729"/>
              <a:ext cx="262844" cy="24878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29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781730" y="1654033"/>
              <a:ext cx="10135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29" dirty="0"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02" name="타원 101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2775478" y="372214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맑은 고딕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5872B7AE-F4CE-4FC7-8037-F3BF4B309941}"/>
              </a:ext>
            </a:extLst>
          </p:cNvPr>
          <p:cNvSpPr/>
          <p:nvPr/>
        </p:nvSpPr>
        <p:spPr>
          <a:xfrm>
            <a:off x="2541478" y="296519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3605529" y="372214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맑은 고딕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91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아이디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비밀번호 찾기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rgbClr val="7C8C03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식물검색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rgbClr val="F2B705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내정보</a:t>
            </a: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페이지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rgbClr val="F29F05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로그인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회원가입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9" name="Google Shape;406;gc9573b05e3_0_180"/>
          <p:cNvSpPr/>
          <p:nvPr/>
        </p:nvSpPr>
        <p:spPr>
          <a:xfrm>
            <a:off x="5553790" y="96416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</a:t>
            </a:r>
            <a:r>
              <a:rPr lang="en-US" altLang="ko-KR" sz="1950" b="1" i="0" u="none" strike="noStrike" cap="none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구매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407;gc9573b05e3_0_180"/>
          <p:cNvSpPr/>
          <p:nvPr/>
        </p:nvSpPr>
        <p:spPr>
          <a:xfrm>
            <a:off x="5214988" y="807668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5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1" name="Google Shape;408;gc9573b05e3_0_180"/>
          <p:cNvSpPr/>
          <p:nvPr/>
        </p:nvSpPr>
        <p:spPr>
          <a:xfrm>
            <a:off x="5553790" y="2303691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커뮤니티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2" name="Google Shape;409;gc9573b05e3_0_180"/>
          <p:cNvSpPr/>
          <p:nvPr/>
        </p:nvSpPr>
        <p:spPr>
          <a:xfrm>
            <a:off x="5214988" y="214719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6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3" name="Google Shape;408;gc9573b05e3_0_180"/>
          <p:cNvSpPr/>
          <p:nvPr/>
        </p:nvSpPr>
        <p:spPr>
          <a:xfrm>
            <a:off x="5585912" y="373447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sym typeface="Arial"/>
              </a:rPr>
              <a:t>관리자 페이지</a:t>
            </a:r>
            <a:endParaRPr lang="en-US" altLang="ko-KR" sz="1950" b="1" dirty="0" smtClean="0">
              <a:solidFill>
                <a:srgbClr val="003366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4" name="Google Shape;409;gc9573b05e3_0_180"/>
          <p:cNvSpPr/>
          <p:nvPr/>
        </p:nvSpPr>
        <p:spPr>
          <a:xfrm>
            <a:off x="5247110" y="357787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sz="26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7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45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23" y="316246"/>
            <a:ext cx="6303564" cy="6003756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내 정보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+mj-lt"/>
              <a:ea typeface="맑은 고딕" pitchFamily="50" charset="-127"/>
            </a:endParaRPr>
          </a:p>
          <a:p>
            <a:r>
              <a:rPr lang="ko-KR" altLang="en-US" sz="900" b="1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▶ 가로 길이</a:t>
            </a:r>
            <a:r>
              <a:rPr lang="en-US" altLang="ko-KR" sz="900" b="1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최대 </a:t>
            </a:r>
            <a:r>
              <a:rPr lang="en-US" altLang="ko-KR" sz="900" b="1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1200Pixel</a:t>
            </a:r>
          </a:p>
          <a:p>
            <a:r>
              <a:rPr lang="ko-KR" altLang="en-US" sz="900" b="1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▶</a:t>
            </a:r>
            <a:r>
              <a:rPr lang="en-US" altLang="ko-KR" sz="900" b="1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세로 길이</a:t>
            </a:r>
            <a:r>
              <a:rPr lang="en-US" altLang="ko-KR" sz="900" b="1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제한 없음</a:t>
            </a:r>
            <a:endParaRPr lang="en-US" altLang="ko-KR" sz="900" b="1" dirty="0">
              <a:solidFill>
                <a:schemeClr val="tx1"/>
              </a:solidFill>
              <a:latin typeface="+mj-lt"/>
              <a:ea typeface="맑은 고딕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+mj-lt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[1] </a:t>
            </a:r>
            <a:r>
              <a:rPr lang="ko-KR" altLang="en-US" sz="900" b="1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내 정보 수정</a:t>
            </a:r>
            <a:endParaRPr lang="en-US" altLang="ko-KR" sz="900" b="1" dirty="0">
              <a:solidFill>
                <a:schemeClr val="tx1"/>
              </a:solidFill>
              <a:latin typeface="+mj-lt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우측상단 </a:t>
            </a:r>
            <a:r>
              <a:rPr lang="ko-KR" altLang="en-US" sz="90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사람모양 아이콘 </a:t>
            </a:r>
            <a:r>
              <a:rPr lang="ko-KR" altLang="en-US" sz="90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클릭 시 혹은 내 정보 수정 클릭 시 이동</a:t>
            </a:r>
            <a:endParaRPr lang="en-US" altLang="ko-KR" sz="900" dirty="0" smtClean="0">
              <a:solidFill>
                <a:schemeClr val="tx1"/>
              </a:solidFill>
              <a:latin typeface="+mj-lt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 smtClean="0">
              <a:solidFill>
                <a:schemeClr val="tx1"/>
              </a:solidFill>
              <a:latin typeface="+mj-lt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[</a:t>
            </a:r>
            <a:r>
              <a:rPr lang="en-US" altLang="ko-KR" sz="900" b="1" dirty="0">
                <a:solidFill>
                  <a:schemeClr val="tx1"/>
                </a:solidFill>
                <a:latin typeface="+mj-lt"/>
                <a:ea typeface="맑은 고딕" pitchFamily="50" charset="-127"/>
              </a:rPr>
              <a:t>2] </a:t>
            </a:r>
            <a:r>
              <a:rPr lang="ko-KR" altLang="en-US" sz="900" b="1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주문 내역 확인</a:t>
            </a:r>
            <a:endParaRPr lang="en-US" altLang="ko-KR" sz="900" b="1" dirty="0">
              <a:solidFill>
                <a:schemeClr val="tx1"/>
              </a:solidFill>
              <a:latin typeface="+mj-lt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+mj-lt"/>
                <a:ea typeface="맑은 고딕" pitchFamily="50" charset="-127"/>
              </a:rPr>
              <a:t>주문 내역 확인 페이지로 이동</a:t>
            </a:r>
            <a:endParaRPr lang="en-US" altLang="ko-KR" sz="900" dirty="0" smtClean="0">
              <a:solidFill>
                <a:schemeClr val="tx1"/>
              </a:solidFill>
              <a:latin typeface="+mj-lt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+mj-lt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+mj-lt"/>
              </a:rPr>
              <a:t>[3] </a:t>
            </a:r>
            <a:r>
              <a:rPr lang="ko-KR" altLang="en-US" sz="900" b="1" dirty="0" smtClean="0">
                <a:solidFill>
                  <a:schemeClr val="tx1"/>
                </a:solidFill>
                <a:latin typeface="+mj-lt"/>
              </a:rPr>
              <a:t>내가 쓴 글 보기</a:t>
            </a:r>
            <a:endParaRPr lang="en-US" altLang="ko-KR" sz="900" b="1" dirty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+mj-lt"/>
              </a:rPr>
              <a:t>내가 쓴 글 보기 </a:t>
            </a:r>
            <a:r>
              <a:rPr lang="ko-KR" altLang="en-US" sz="900" dirty="0">
                <a:solidFill>
                  <a:schemeClr val="tx1"/>
                </a:solidFill>
                <a:latin typeface="+mj-lt"/>
              </a:rPr>
              <a:t>페이지로 </a:t>
            </a:r>
            <a:r>
              <a:rPr lang="ko-KR" altLang="en-US" sz="900" dirty="0" smtClean="0">
                <a:solidFill>
                  <a:schemeClr val="tx1"/>
                </a:solidFill>
                <a:latin typeface="+mj-lt"/>
              </a:rPr>
              <a:t>이동</a:t>
            </a:r>
            <a:endParaRPr lang="en-US" altLang="ko-KR" sz="9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+mj-lt"/>
              </a:rPr>
              <a:t>[4] </a:t>
            </a:r>
            <a:r>
              <a:rPr lang="ko-KR" altLang="en-US" sz="900" b="1" dirty="0" smtClean="0">
                <a:solidFill>
                  <a:schemeClr val="tx1"/>
                </a:solidFill>
                <a:latin typeface="+mj-lt"/>
              </a:rPr>
              <a:t>내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+mj-lt"/>
              </a:rPr>
              <a:t>관심식물</a:t>
            </a:r>
            <a:endParaRPr lang="en-US" altLang="ko-KR" sz="900" b="1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+mj-lt"/>
              </a:rPr>
              <a:t>내 </a:t>
            </a:r>
            <a:r>
              <a:rPr lang="ko-KR" altLang="en-US" sz="900" dirty="0" err="1" smtClean="0">
                <a:solidFill>
                  <a:schemeClr val="tx1"/>
                </a:solidFill>
                <a:latin typeface="+mj-lt"/>
              </a:rPr>
              <a:t>관심식물</a:t>
            </a:r>
            <a:r>
              <a:rPr lang="ko-KR" altLang="en-US" sz="9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+mj-lt"/>
              </a:rPr>
              <a:t>페이지로 </a:t>
            </a:r>
            <a:r>
              <a:rPr lang="ko-KR" altLang="en-US" sz="900" dirty="0" smtClean="0">
                <a:solidFill>
                  <a:schemeClr val="tx1"/>
                </a:solidFill>
                <a:latin typeface="+mj-lt"/>
              </a:rPr>
              <a:t>이동</a:t>
            </a:r>
            <a:endParaRPr lang="en-US" altLang="ko-KR" sz="9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+mj-lt"/>
              </a:rPr>
              <a:t>[5] </a:t>
            </a:r>
            <a:r>
              <a:rPr lang="ko-KR" altLang="en-US" sz="900" b="1" dirty="0" smtClean="0">
                <a:solidFill>
                  <a:schemeClr val="tx1"/>
                </a:solidFill>
                <a:latin typeface="+mj-lt"/>
              </a:rPr>
              <a:t>비밀번호 확인</a:t>
            </a:r>
            <a:endParaRPr lang="en-US" altLang="ko-KR" sz="900" b="1" dirty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+mj-lt"/>
              </a:rPr>
              <a:t>내 정보 수정 페이지에 들어가기 전에 비밀번호 입력</a:t>
            </a:r>
            <a:endParaRPr lang="en-US" altLang="ko-KR" sz="900" dirty="0" smtClean="0">
              <a:solidFill>
                <a:schemeClr val="tx1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+mj-lt"/>
              </a:rPr>
              <a:t>[6] </a:t>
            </a:r>
            <a:r>
              <a:rPr lang="ko-KR" altLang="en-US" sz="900" b="1" dirty="0" smtClean="0">
                <a:solidFill>
                  <a:schemeClr val="tx1"/>
                </a:solidFill>
                <a:latin typeface="+mj-lt"/>
              </a:rPr>
              <a:t>다음</a:t>
            </a:r>
            <a:endParaRPr lang="en-US" altLang="ko-KR" sz="900" b="1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j-lt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+mj-lt"/>
              </a:rPr>
              <a:t> 비밀번호가 </a:t>
            </a:r>
            <a:r>
              <a:rPr lang="ko-KR" altLang="en-US" sz="900" dirty="0" err="1" smtClean="0">
                <a:solidFill>
                  <a:schemeClr val="tx1"/>
                </a:solidFill>
                <a:latin typeface="+mj-lt"/>
              </a:rPr>
              <a:t>일치시</a:t>
            </a:r>
            <a:r>
              <a:rPr lang="ko-KR" altLang="en-US" sz="900" dirty="0" smtClean="0">
                <a:solidFill>
                  <a:schemeClr val="tx1"/>
                </a:solidFill>
                <a:latin typeface="+mj-lt"/>
              </a:rPr>
              <a:t> 내 정보 수정 페이지로 이동 비밀번호가 일치하지 않을 시 일치하지 않았다는 </a:t>
            </a:r>
            <a:r>
              <a:rPr lang="ko-KR" altLang="en-US" sz="900" dirty="0" err="1" smtClean="0">
                <a:solidFill>
                  <a:schemeClr val="tx1"/>
                </a:solidFill>
                <a:latin typeface="+mj-lt"/>
              </a:rPr>
              <a:t>팝업메세지</a:t>
            </a:r>
            <a:r>
              <a:rPr lang="ko-KR" altLang="en-US" sz="900" dirty="0" smtClean="0">
                <a:solidFill>
                  <a:schemeClr val="tx1"/>
                </a:solidFill>
                <a:latin typeface="+mj-lt"/>
              </a:rPr>
              <a:t> 출력</a:t>
            </a:r>
            <a:endParaRPr lang="en-US" altLang="ko-KR" sz="900" dirty="0">
              <a:solidFill>
                <a:schemeClr val="tx1"/>
              </a:solidFill>
              <a:latin typeface="+mj-lt"/>
            </a:endParaRPr>
          </a:p>
          <a:p>
            <a:endParaRPr lang="en-US" altLang="ko-KR" sz="900" dirty="0">
              <a:solidFill>
                <a:schemeClr val="tx1"/>
              </a:solidFill>
              <a:latin typeface="+mj-lt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+mj-lt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81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0205912" y="2176624"/>
            <a:ext cx="179821" cy="269518"/>
            <a:chOff x="1700987" y="1547729"/>
            <a:chExt cx="262844" cy="248786"/>
          </a:xfrm>
          <a:solidFill>
            <a:srgbClr val="FFFFFF"/>
          </a:solidFill>
        </p:grpSpPr>
        <p:sp>
          <p:nvSpPr>
            <p:cNvPr id="8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1700987" y="1547729"/>
              <a:ext cx="262844" cy="24878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29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781730" y="1654033"/>
              <a:ext cx="10135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29" dirty="0"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922157" y="329002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72B7AE-F4CE-4FC7-8037-F3BF4B309941}"/>
              </a:ext>
            </a:extLst>
          </p:cNvPr>
          <p:cNvSpPr/>
          <p:nvPr/>
        </p:nvSpPr>
        <p:spPr>
          <a:xfrm>
            <a:off x="922157" y="278240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04CC5C-F138-4490-ABB1-B0225D9C91B8}"/>
              </a:ext>
            </a:extLst>
          </p:cNvPr>
          <p:cNvSpPr/>
          <p:nvPr/>
        </p:nvSpPr>
        <p:spPr>
          <a:xfrm>
            <a:off x="922157" y="372294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60A4CD0-3B66-4724-9C12-9D3FFFF5D0EF}"/>
              </a:ext>
            </a:extLst>
          </p:cNvPr>
          <p:cNvSpPr/>
          <p:nvPr/>
        </p:nvSpPr>
        <p:spPr>
          <a:xfrm>
            <a:off x="922157" y="413780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4919301-C19E-4F39-A3D0-C29E1EE344C4}"/>
              </a:ext>
            </a:extLst>
          </p:cNvPr>
          <p:cNvSpPr/>
          <p:nvPr/>
        </p:nvSpPr>
        <p:spPr>
          <a:xfrm>
            <a:off x="3486186" y="346239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EC8BE6F-0973-41F6-94DA-AFCB4860E465}"/>
              </a:ext>
            </a:extLst>
          </p:cNvPr>
          <p:cNvSpPr/>
          <p:nvPr/>
        </p:nvSpPr>
        <p:spPr>
          <a:xfrm>
            <a:off x="5038920" y="383994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2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73" y="325093"/>
            <a:ext cx="6452348" cy="6532907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내 정보 수정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1200Pixel</a:t>
            </a:r>
          </a:p>
          <a:p>
            <a:r>
              <a:rPr lang="ko-KR" altLang="en-US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아이디 출력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변경불가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바꾸고자 하는 비밀번호 입력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</a:rPr>
              <a:t>비밀번호 확인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바꾸고자 하는 비밀번호 재입력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비밀번호 일치 또는 불일치 출력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</a:rPr>
              <a:t>비밀번호 확인 질문</a:t>
            </a: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바꾸고자 하는 비밀번호 확인 질문 선택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</a:rPr>
              <a:t>비밀번호 확인 답변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바꾸고자 하는 비밀번호 확인 답변 입력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</a:rPr>
              <a:t>[6]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</a:rPr>
              <a:t>주소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 우편번호 </a:t>
            </a:r>
            <a:r>
              <a:rPr lang="ko-KR" altLang="en-US" sz="800" dirty="0" err="1">
                <a:solidFill>
                  <a:schemeClr val="tx1"/>
                </a:solidFill>
                <a:latin typeface="맑은 고딕" pitchFamily="50" charset="-127"/>
              </a:rPr>
              <a:t>클릭후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바꾸고자 하는 사용자의 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주소 입력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</a:rPr>
              <a:t>도로명주소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API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를 가져와 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출력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</a:rPr>
              <a:t>[7]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</a:rPr>
              <a:t>닉네임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바꾸고자 하는 닉네임 입력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</a:rPr>
              <a:t>[8]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</a:rPr>
              <a:t>닉네임 </a:t>
            </a:r>
            <a:r>
              <a:rPr lang="ko-KR" altLang="en-US" sz="800" b="1" dirty="0" err="1" smtClean="0">
                <a:solidFill>
                  <a:schemeClr val="tx1"/>
                </a:solidFill>
                <a:latin typeface="맑은 고딕" pitchFamily="50" charset="-127"/>
              </a:rPr>
              <a:t>중복확인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 닉네임 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</a:rPr>
              <a:t>중복확인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 체크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중복이 있을 시 중복된 닉네임이 있다고 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</a:rPr>
              <a:t>팝업메세지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 출력 중복이 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</a:rPr>
              <a:t>없을시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 중복된 닉네임이 없다고 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</a:rPr>
              <a:t>팝업메세지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 출력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</a:rPr>
              <a:t>[9]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회원 이름 출력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</a:rPr>
              <a:t>변경불가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</a:rPr>
              <a:t>[10]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</a:rPr>
              <a:t>전화번호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회원 전화번호 출력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</a:rPr>
              <a:t>변경불가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</a:rPr>
              <a:t>[11]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</a:rPr>
              <a:t>수정하기 버튼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회원 수정 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</a:rPr>
              <a:t>완료후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 수정하기 버튼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수정한 값이 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</a:rPr>
              <a:t>있을경우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 수정되었다는 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</a:rPr>
              <a:t>팝업메세지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 출력 수정한 값이 없을 경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우 수정한 값이 없다고 출력</a:t>
            </a: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</a:rPr>
              <a:t>[12</a:t>
            </a:r>
            <a:r>
              <a:rPr lang="en-US" altLang="ko-KR" sz="800" b="1" dirty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ko-KR" altLang="en-US" sz="800" b="1" dirty="0" smtClean="0">
                <a:solidFill>
                  <a:schemeClr val="tx1"/>
                </a:solidFill>
                <a:latin typeface="맑은 고딕" pitchFamily="50" charset="-127"/>
              </a:rPr>
              <a:t>탈퇴하기</a:t>
            </a:r>
            <a:endParaRPr lang="en-US" altLang="ko-KR" sz="800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800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회원이 탈퇴하고자 </a:t>
            </a:r>
            <a:r>
              <a:rPr lang="ko-KR" altLang="en-US" sz="800" dirty="0" err="1" smtClean="0">
                <a:solidFill>
                  <a:schemeClr val="tx1"/>
                </a:solidFill>
                <a:latin typeface="맑은 고딕" pitchFamily="50" charset="-127"/>
              </a:rPr>
              <a:t>할때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</a:rPr>
              <a:t> 버튼 탈퇴페이지로 이동</a:t>
            </a:r>
            <a:endParaRPr lang="en-US" altLang="ko-KR" sz="800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grpSp>
        <p:nvGrpSpPr>
          <p:cNvPr id="81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0205912" y="2176624"/>
            <a:ext cx="179821" cy="269518"/>
            <a:chOff x="1700987" y="1547729"/>
            <a:chExt cx="262844" cy="248786"/>
          </a:xfrm>
          <a:solidFill>
            <a:srgbClr val="FFFFFF"/>
          </a:solidFill>
        </p:grpSpPr>
        <p:sp>
          <p:nvSpPr>
            <p:cNvPr id="8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1700987" y="1547729"/>
              <a:ext cx="262844" cy="24878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29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781730" y="1654033"/>
              <a:ext cx="10135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29" dirty="0"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2645242" y="299473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72B7AE-F4CE-4FC7-8037-F3BF4B309941}"/>
              </a:ext>
            </a:extLst>
          </p:cNvPr>
          <p:cNvSpPr/>
          <p:nvPr/>
        </p:nvSpPr>
        <p:spPr>
          <a:xfrm>
            <a:off x="2645242" y="252798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04CC5C-F138-4490-ABB1-B0225D9C91B8}"/>
              </a:ext>
            </a:extLst>
          </p:cNvPr>
          <p:cNvSpPr/>
          <p:nvPr/>
        </p:nvSpPr>
        <p:spPr>
          <a:xfrm>
            <a:off x="2633988" y="347454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60A4CD0-3B66-4724-9C12-9D3FFFF5D0EF}"/>
              </a:ext>
            </a:extLst>
          </p:cNvPr>
          <p:cNvSpPr/>
          <p:nvPr/>
        </p:nvSpPr>
        <p:spPr>
          <a:xfrm>
            <a:off x="2633988" y="39930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4919301-C19E-4F39-A3D0-C29E1EE344C4}"/>
              </a:ext>
            </a:extLst>
          </p:cNvPr>
          <p:cNvSpPr/>
          <p:nvPr/>
        </p:nvSpPr>
        <p:spPr>
          <a:xfrm>
            <a:off x="2645242" y="45778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EC8BE6F-0973-41F6-94DA-AFCB4860E465}"/>
              </a:ext>
            </a:extLst>
          </p:cNvPr>
          <p:cNvSpPr/>
          <p:nvPr/>
        </p:nvSpPr>
        <p:spPr>
          <a:xfrm>
            <a:off x="2645242" y="50456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2B0C01-2C7C-4015-BFB7-0E479AD4BA98}"/>
              </a:ext>
            </a:extLst>
          </p:cNvPr>
          <p:cNvSpPr/>
          <p:nvPr/>
        </p:nvSpPr>
        <p:spPr>
          <a:xfrm>
            <a:off x="2645242" y="564034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7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CA87B5F-763A-45D4-8EF6-84352767D61A}"/>
              </a:ext>
            </a:extLst>
          </p:cNvPr>
          <p:cNvSpPr/>
          <p:nvPr/>
        </p:nvSpPr>
        <p:spPr>
          <a:xfrm>
            <a:off x="5072529" y="564034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</a:rPr>
              <a:t>8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35C34D0-6301-498B-8583-CF884CF5852F}"/>
              </a:ext>
            </a:extLst>
          </p:cNvPr>
          <p:cNvSpPr/>
          <p:nvPr/>
        </p:nvSpPr>
        <p:spPr>
          <a:xfrm>
            <a:off x="4465950" y="252798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</a:rPr>
              <a:t>9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4DCB5C7-9DD4-49ED-9B2C-983BF02E17A8}"/>
              </a:ext>
            </a:extLst>
          </p:cNvPr>
          <p:cNvSpPr/>
          <p:nvPr/>
        </p:nvSpPr>
        <p:spPr>
          <a:xfrm>
            <a:off x="4465950" y="299473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10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9E964F-EC10-48D1-A585-25A2CE2B174F}"/>
              </a:ext>
            </a:extLst>
          </p:cNvPr>
          <p:cNvSpPr/>
          <p:nvPr/>
        </p:nvSpPr>
        <p:spPr>
          <a:xfrm>
            <a:off x="2971920" y="63928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11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89E964F-EC10-48D1-A585-25A2CE2B174F}"/>
              </a:ext>
            </a:extLst>
          </p:cNvPr>
          <p:cNvSpPr/>
          <p:nvPr/>
        </p:nvSpPr>
        <p:spPr>
          <a:xfrm>
            <a:off x="4231950" y="64135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12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98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47" y="316246"/>
            <a:ext cx="5959670" cy="6532907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주문 내역 확인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1200Pixel</a:t>
            </a: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조회기간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오늘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1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6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1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년 을 선택해서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그날짜에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해당하는 주문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배송을 조회할 수 있다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달력 날짜를 통해서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주문배송을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조회할 수 있다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2]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주문상품명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검색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주문한 상품명을 통해서 주문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송 조회를 할 수 있다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[3]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주문내역 조회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주문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배송 조회 내역이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나온다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0205912" y="2176624"/>
            <a:ext cx="179821" cy="269518"/>
            <a:chOff x="1700987" y="1547729"/>
            <a:chExt cx="262844" cy="248786"/>
          </a:xfrm>
          <a:solidFill>
            <a:srgbClr val="FFFFFF"/>
          </a:solidFill>
        </p:grpSpPr>
        <p:sp>
          <p:nvSpPr>
            <p:cNvPr id="8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1700987" y="1547729"/>
              <a:ext cx="262844" cy="24878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29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781730" y="1654033"/>
              <a:ext cx="10135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29" dirty="0"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2623774" y="357078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872B7AE-F4CE-4FC7-8037-F3BF4B309941}"/>
              </a:ext>
            </a:extLst>
          </p:cNvPr>
          <p:cNvSpPr/>
          <p:nvPr/>
        </p:nvSpPr>
        <p:spPr>
          <a:xfrm>
            <a:off x="2623774" y="292922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04CC5C-F138-4490-ABB1-B0225D9C91B8}"/>
              </a:ext>
            </a:extLst>
          </p:cNvPr>
          <p:cNvSpPr/>
          <p:nvPr/>
        </p:nvSpPr>
        <p:spPr>
          <a:xfrm>
            <a:off x="2623774" y="399384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38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64" y="316246"/>
            <a:ext cx="6602766" cy="6282962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내가 쓴 글 보기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1200Pixel</a:t>
            </a: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내가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쓴글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리스트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내가 쓴 글 리스트를 출력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검색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내가 쓴 글을 제목 또는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글내용으로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 검색할 수 있는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검색창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0205912" y="2176624"/>
            <a:ext cx="179821" cy="269518"/>
            <a:chOff x="1700987" y="1547729"/>
            <a:chExt cx="262844" cy="248786"/>
          </a:xfrm>
          <a:solidFill>
            <a:srgbClr val="FFFFFF"/>
          </a:solidFill>
        </p:grpSpPr>
        <p:sp>
          <p:nvSpPr>
            <p:cNvPr id="83" name="Arrow Box" descr="&lt;SmartSettings&gt;&lt;SmartResize anchorLeft=&quot;Non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1700987" y="1547729"/>
              <a:ext cx="262844" cy="248786"/>
            </a:xfrm>
            <a:prstGeom prst="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29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781730" y="1654033"/>
              <a:ext cx="101357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29" dirty="0">
                <a:latin typeface="맑은 고딕" pitchFamily="50" charset="-127"/>
                <a:ea typeface="맑은 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378F5D92-DAE3-4E4C-810D-3239DA1E27DE}"/>
              </a:ext>
            </a:extLst>
          </p:cNvPr>
          <p:cNvSpPr/>
          <p:nvPr/>
        </p:nvSpPr>
        <p:spPr>
          <a:xfrm>
            <a:off x="2698813" y="317683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04CC5C-F138-4490-ABB1-B0225D9C91B8}"/>
              </a:ext>
            </a:extLst>
          </p:cNvPr>
          <p:cNvSpPr/>
          <p:nvPr/>
        </p:nvSpPr>
        <p:spPr>
          <a:xfrm>
            <a:off x="3180473" y="526490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54" y="325093"/>
            <a:ext cx="6996586" cy="6532907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관심식물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1200Pixel</a:t>
            </a:r>
          </a:p>
          <a:p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관심식물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식물 찾기에서 찾은 식물정보에서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관심식물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등록한 식물들을 출력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72B7AE-F4CE-4FC7-8037-F3BF4B309941}"/>
              </a:ext>
            </a:extLst>
          </p:cNvPr>
          <p:cNvSpPr/>
          <p:nvPr/>
        </p:nvSpPr>
        <p:spPr>
          <a:xfrm>
            <a:off x="2476484" y="259324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7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아이디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비밀번호 찾기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rgbClr val="7C8C03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rgbClr val="F2B705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식물검색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rgbClr val="F29F05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내정보</a:t>
            </a: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페이지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로그인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회원가입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9" name="Google Shape;406;gc9573b05e3_0_180"/>
          <p:cNvSpPr/>
          <p:nvPr/>
        </p:nvSpPr>
        <p:spPr>
          <a:xfrm>
            <a:off x="5553790" y="96416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</a:t>
            </a:r>
            <a:r>
              <a:rPr lang="en-US" altLang="ko-KR" sz="1950" b="1" i="0" u="none" strike="noStrike" cap="none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구매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407;gc9573b05e3_0_180"/>
          <p:cNvSpPr/>
          <p:nvPr/>
        </p:nvSpPr>
        <p:spPr>
          <a:xfrm>
            <a:off x="5214988" y="807668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5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1" name="Google Shape;408;gc9573b05e3_0_180"/>
          <p:cNvSpPr/>
          <p:nvPr/>
        </p:nvSpPr>
        <p:spPr>
          <a:xfrm>
            <a:off x="5553790" y="2303691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커뮤니티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2" name="Google Shape;409;gc9573b05e3_0_180"/>
          <p:cNvSpPr/>
          <p:nvPr/>
        </p:nvSpPr>
        <p:spPr>
          <a:xfrm>
            <a:off x="5214988" y="214719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6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3" name="Google Shape;408;gc9573b05e3_0_180"/>
          <p:cNvSpPr/>
          <p:nvPr/>
        </p:nvSpPr>
        <p:spPr>
          <a:xfrm>
            <a:off x="5585912" y="373447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sym typeface="Arial"/>
              </a:rPr>
              <a:t>관리자 페이지</a:t>
            </a:r>
            <a:endParaRPr lang="en-US" altLang="ko-KR" sz="1950" b="1" dirty="0" smtClean="0">
              <a:solidFill>
                <a:srgbClr val="003366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4" name="Google Shape;409;gc9573b05e3_0_180"/>
          <p:cNvSpPr/>
          <p:nvPr/>
        </p:nvSpPr>
        <p:spPr>
          <a:xfrm>
            <a:off x="5247110" y="357787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sz="26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7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4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312701" y="447196"/>
            <a:ext cx="5593565" cy="6250784"/>
            <a:chOff x="1312701" y="447196"/>
            <a:chExt cx="5593565" cy="62507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2701" y="447196"/>
              <a:ext cx="5593565" cy="625078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grpSp>
          <p:nvGrpSpPr>
            <p:cNvPr id="8" name="그룹 7"/>
            <p:cNvGrpSpPr/>
            <p:nvPr/>
          </p:nvGrpSpPr>
          <p:grpSpPr>
            <a:xfrm>
              <a:off x="3142867" y="651510"/>
              <a:ext cx="2000633" cy="971550"/>
              <a:chOff x="3142867" y="651510"/>
              <a:chExt cx="2000633" cy="971550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3142867" y="651510"/>
                <a:ext cx="2000633" cy="971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8184" y="673202"/>
                <a:ext cx="1595562" cy="949858"/>
              </a:xfrm>
              <a:prstGeom prst="rect">
                <a:avLst/>
              </a:prstGeom>
            </p:spPr>
          </p:pic>
        </p:grpSp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식물찾기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식물 찾기 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식물 검색 화면으로 이동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식물 명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검색창에 식물명을 입력하여 검색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버튼을 눌러 검색 결과 확인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태그 선택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원하는 조건을 선택하여 클릭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세부 선택 조건 표시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태그는 다중선택이 가능하다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같은 태그를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두 번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클릭할 경우 선택이 취소된다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</a:rPr>
              <a:t>관심 식물 추가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빈 하트 클릭 시 하트 안이 채워진 하트로 바뀌며 관심 식물에 추가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결과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검색어나 태그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시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하단에 식물 목록 출력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식물 이미지와 식물명이 간단하게 출력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검색결과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식물정보 페이지로 이동한다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3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578149" y="177234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018;gb53bec3b4f_0_41">
            <a:extLst>
              <a:ext uri="{FF2B5EF4-FFF2-40B4-BE49-F238E27FC236}">
                <a16:creationId xmlns:a16="http://schemas.microsoft.com/office/drawing/2014/main" id="{BE4C0FFA-7571-4FE4-8340-247401862950}"/>
              </a:ext>
            </a:extLst>
          </p:cNvPr>
          <p:cNvSpPr/>
          <p:nvPr/>
        </p:nvSpPr>
        <p:spPr>
          <a:xfrm>
            <a:off x="2268696" y="255434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018;gb53bec3b4f_0_41">
            <a:extLst>
              <a:ext uri="{FF2B5EF4-FFF2-40B4-BE49-F238E27FC236}">
                <a16:creationId xmlns:a16="http://schemas.microsoft.com/office/drawing/2014/main" id="{614E2A77-2A69-4C07-AF6B-DA0703D4552D}"/>
              </a:ext>
            </a:extLst>
          </p:cNvPr>
          <p:cNvSpPr/>
          <p:nvPr/>
        </p:nvSpPr>
        <p:spPr>
          <a:xfrm>
            <a:off x="2268696" y="320251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>
                <a:solidFill>
                  <a:schemeClr val="lt1"/>
                </a:solidFill>
              </a:rPr>
              <a:t>3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018;gb53bec3b4f_0_41">
            <a:extLst>
              <a:ext uri="{FF2B5EF4-FFF2-40B4-BE49-F238E27FC236}">
                <a16:creationId xmlns:a16="http://schemas.microsoft.com/office/drawing/2014/main" id="{031C9B16-65A9-4FAF-A123-75EBEC736AFE}"/>
              </a:ext>
            </a:extLst>
          </p:cNvPr>
          <p:cNvSpPr/>
          <p:nvPr/>
        </p:nvSpPr>
        <p:spPr>
          <a:xfrm>
            <a:off x="2268696" y="38820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en-US" alt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4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2B7509-FB61-44A8-AF89-E5F03B0BDE61}"/>
              </a:ext>
            </a:extLst>
          </p:cNvPr>
          <p:cNvSpPr/>
          <p:nvPr/>
        </p:nvSpPr>
        <p:spPr>
          <a:xfrm>
            <a:off x="2502696" y="3015629"/>
            <a:ext cx="3266538" cy="662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73752BB-880A-4A2A-91ED-9F573A74E925}"/>
              </a:ext>
            </a:extLst>
          </p:cNvPr>
          <p:cNvSpPr/>
          <p:nvPr/>
        </p:nvSpPr>
        <p:spPr>
          <a:xfrm>
            <a:off x="1874520" y="4113490"/>
            <a:ext cx="946116" cy="1087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FEFC906-CE80-4E27-88A6-70C3B74B82E5}"/>
              </a:ext>
            </a:extLst>
          </p:cNvPr>
          <p:cNvSpPr/>
          <p:nvPr/>
        </p:nvSpPr>
        <p:spPr>
          <a:xfrm>
            <a:off x="2820636" y="1772342"/>
            <a:ext cx="688374" cy="23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91B2CD-60C8-484C-9F86-C441D7781BE2}"/>
              </a:ext>
            </a:extLst>
          </p:cNvPr>
          <p:cNvSpPr/>
          <p:nvPr/>
        </p:nvSpPr>
        <p:spPr>
          <a:xfrm>
            <a:off x="2502696" y="2458010"/>
            <a:ext cx="3266538" cy="426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3752BB-880A-4A2A-91ED-9F573A74E925}"/>
              </a:ext>
            </a:extLst>
          </p:cNvPr>
          <p:cNvSpPr/>
          <p:nvPr/>
        </p:nvSpPr>
        <p:spPr>
          <a:xfrm>
            <a:off x="2535318" y="3882094"/>
            <a:ext cx="252696" cy="26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018;gb53bec3b4f_0_41">
            <a:extLst>
              <a:ext uri="{FF2B5EF4-FFF2-40B4-BE49-F238E27FC236}">
                <a16:creationId xmlns:a16="http://schemas.microsoft.com/office/drawing/2014/main" id="{031C9B16-65A9-4FAF-A123-75EBEC736AFE}"/>
              </a:ext>
            </a:extLst>
          </p:cNvPr>
          <p:cNvSpPr/>
          <p:nvPr/>
        </p:nvSpPr>
        <p:spPr>
          <a:xfrm>
            <a:off x="1633491" y="411259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5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701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화면 배치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98725" y="778749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모바일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09437" y="617197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182" y="948323"/>
            <a:ext cx="2822648" cy="590967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00" y="1302231"/>
            <a:ext cx="26860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9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451609" y="316245"/>
            <a:ext cx="8454393" cy="6541755"/>
            <a:chOff x="1451609" y="316245"/>
            <a:chExt cx="8454393" cy="65417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2717" t="600" b="1234"/>
            <a:stretch/>
          </p:blipFill>
          <p:spPr>
            <a:xfrm>
              <a:off x="1451609" y="422910"/>
              <a:ext cx="5203151" cy="635508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7769542" y="316245"/>
              <a:ext cx="2136460" cy="654175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000" tIns="0" rIns="0" bIns="0" rtlCol="0" anchor="t"/>
            <a:lstStyle/>
            <a:p>
              <a:endPara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[</a:t>
              </a:r>
              <a:r>
                <a:rPr lang="en-US" altLang="ko-KR" sz="8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1] </a:t>
              </a:r>
              <a:r>
                <a:rPr lang="ko-KR" altLang="en-US" sz="8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식물 이미지</a:t>
              </a:r>
              <a:endPara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식물 정보에 저장된 이미지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출력</a:t>
              </a:r>
              <a:endPara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[2] </a:t>
              </a:r>
              <a:r>
                <a:rPr lang="ko-KR" altLang="en-US" sz="8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식물 정보</a:t>
              </a:r>
              <a:endPara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식물 명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/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식물 영명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식물 과명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원산지 정보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생육형태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꽃 색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성장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높이</a:t>
              </a:r>
              <a:endPara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[3] </a:t>
              </a:r>
              <a:r>
                <a:rPr lang="ko-KR" altLang="en-US" sz="8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관심 식물 추가</a:t>
              </a:r>
              <a:endPara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빈 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하트 클릭 시 하트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안이 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채워진 하트로 바뀌며 관심 식물에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추가</a:t>
              </a:r>
              <a:endPara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[4] </a:t>
              </a:r>
              <a:r>
                <a:rPr lang="ko-KR" altLang="en-US" sz="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수량 조절</a:t>
              </a:r>
              <a:endPara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구매를 위한 식물 수량 조절 </a:t>
              </a:r>
              <a:endPara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-+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버튼 클릭 시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씩 증감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수량을 입력하여 변경 가능</a:t>
              </a:r>
              <a:endPara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주문 가능한 수량 범위내 에서 조절 가능</a:t>
              </a:r>
              <a:endPara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[</a:t>
              </a:r>
              <a:r>
                <a:rPr lang="en-US" altLang="ko-KR" sz="8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en-US" altLang="ko-KR" sz="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] </a:t>
              </a:r>
              <a:r>
                <a:rPr lang="ko-KR" altLang="en-US" sz="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바로 결제</a:t>
              </a:r>
              <a:endPara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66687" indent="-166687" defTabSz="1300480">
                <a:buSzPct val="145000"/>
                <a:buChar char="-"/>
                <a:defRPr sz="1200" b="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ko-KR" altLang="en-US" sz="800" dirty="0" smtClean="0">
                  <a:solidFill>
                    <a:schemeClr val="tx1"/>
                  </a:solidFill>
                </a:rPr>
                <a:t>식물 정보 </a:t>
              </a:r>
              <a:r>
                <a:rPr lang="ko-KR" altLang="en-US" sz="800" dirty="0">
                  <a:solidFill>
                    <a:schemeClr val="tx1"/>
                  </a:solidFill>
                </a:rPr>
                <a:t>페이지에서 바로 구매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가능</a:t>
              </a:r>
              <a:endParaRPr lang="ko-KR" altLang="en-US" sz="800" dirty="0">
                <a:solidFill>
                  <a:schemeClr val="tx1"/>
                </a:solidFill>
              </a:endParaRPr>
            </a:p>
            <a:p>
              <a:pPr marL="166687" indent="-166687" defTabSz="1300480">
                <a:buSzPct val="145000"/>
                <a:buChar char="-"/>
                <a:defRPr sz="1200" b="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ko-KR" altLang="en-US" sz="800" dirty="0" smtClean="0">
                  <a:solidFill>
                    <a:schemeClr val="tx1"/>
                  </a:solidFill>
                </a:rPr>
                <a:t>비 로그인 상태 일시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로그인 </a:t>
              </a:r>
              <a:r>
                <a:rPr lang="ko-KR" altLang="en-US" sz="800" dirty="0">
                  <a:solidFill>
                    <a:schemeClr val="tx1"/>
                  </a:solidFill>
                </a:rPr>
                <a:t>페이지로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이동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marL="166687" indent="-166687" defTabSz="1300480">
                <a:buSzPct val="145000"/>
                <a:buChar char="-"/>
                <a:defRPr sz="1200" b="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[6]</a:t>
              </a:r>
              <a:r>
                <a:rPr lang="ko-KR" altLang="en-US" sz="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장바구니에 담기</a:t>
              </a:r>
              <a:endPara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66687" indent="-166687" defTabSz="1300480">
                <a:buSzPct val="145000"/>
                <a:buChar char="-"/>
                <a:defRPr sz="12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ko-KR" altLang="en-US" sz="800" dirty="0" smtClean="0">
                  <a:solidFill>
                    <a:schemeClr val="tx1"/>
                  </a:solidFill>
                </a:rPr>
                <a:t>원하는 식물을 </a:t>
              </a:r>
              <a:r>
                <a:rPr lang="ko-KR" altLang="en-US" sz="800" dirty="0">
                  <a:solidFill>
                    <a:schemeClr val="tx1"/>
                  </a:solidFill>
                </a:rPr>
                <a:t>장바구니에 넣는다</a:t>
              </a:r>
            </a:p>
            <a:p>
              <a:pPr marL="166687" indent="-166687" defTabSz="1300480">
                <a:buSzPct val="145000"/>
                <a:buChar char="-"/>
                <a:defRPr sz="12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ko-KR" altLang="en-US" sz="800" dirty="0">
                  <a:solidFill>
                    <a:schemeClr val="tx1"/>
                  </a:solidFill>
                </a:rPr>
                <a:t>버튼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클릭 시 </a:t>
              </a:r>
              <a:r>
                <a:rPr lang="en-US" altLang="ko-KR" sz="800" dirty="0">
                  <a:solidFill>
                    <a:schemeClr val="tx1"/>
                  </a:solidFill>
                </a:rPr>
                <a:t>: Alert(</a:t>
              </a:r>
              <a:r>
                <a:rPr lang="ko-KR" altLang="en-US" sz="800" dirty="0">
                  <a:solidFill>
                    <a:schemeClr val="tx1"/>
                  </a:solidFill>
                </a:rPr>
                <a:t>장바구니에 추가하시겠습니까</a:t>
              </a:r>
              <a:r>
                <a:rPr lang="en-US" altLang="ko-KR" sz="800" dirty="0">
                  <a:solidFill>
                    <a:schemeClr val="tx1"/>
                  </a:solidFill>
                </a:rPr>
                <a:t>?) -&gt; [</a:t>
              </a:r>
              <a:r>
                <a:rPr lang="ko-KR" altLang="en-US" sz="800" dirty="0">
                  <a:solidFill>
                    <a:schemeClr val="tx1"/>
                  </a:solidFill>
                </a:rPr>
                <a:t>확인</a:t>
              </a:r>
              <a:r>
                <a:rPr lang="en-US" altLang="ko-KR" sz="800" dirty="0">
                  <a:solidFill>
                    <a:schemeClr val="tx1"/>
                  </a:solidFill>
                </a:rPr>
                <a:t>] </a:t>
              </a:r>
              <a:r>
                <a:rPr lang="ko-KR" altLang="en-US" sz="800" dirty="0">
                  <a:solidFill>
                    <a:schemeClr val="tx1"/>
                  </a:solidFill>
                </a:rPr>
                <a:t>클릭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장바구니에 담긴다</a:t>
              </a:r>
            </a:p>
            <a:p>
              <a:pPr marL="166687" indent="-166687" defTabSz="1300480">
                <a:buSzPct val="145000"/>
                <a:buChar char="-"/>
                <a:defRPr sz="12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rPr lang="ko-KR" altLang="en-US" sz="800" dirty="0">
                  <a:solidFill>
                    <a:schemeClr val="tx1"/>
                  </a:solidFill>
                </a:rPr>
                <a:t>이미 장바구니에 들어있는 식물일 경우 </a:t>
              </a:r>
              <a:r>
                <a:rPr lang="en-US" altLang="ko-KR" sz="800" dirty="0">
                  <a:solidFill>
                    <a:schemeClr val="tx1"/>
                  </a:solidFill>
                </a:rPr>
                <a:t>: Alert(</a:t>
              </a:r>
              <a:r>
                <a:rPr lang="ko-KR" altLang="en-US" sz="800" dirty="0">
                  <a:solidFill>
                    <a:schemeClr val="tx1"/>
                  </a:solidFill>
                </a:rPr>
                <a:t>이미 장바구니에 들어있는 식물입니다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! </a:t>
              </a:r>
              <a:r>
                <a:rPr lang="ko-KR" altLang="en-US" sz="800" dirty="0">
                  <a:solidFill>
                    <a:schemeClr val="tx1"/>
                  </a:solidFill>
                </a:rPr>
                <a:t>추가하시겠습니까</a:t>
              </a:r>
              <a:r>
                <a:rPr lang="en-US" altLang="ko-KR" sz="800" dirty="0">
                  <a:solidFill>
                    <a:schemeClr val="tx1"/>
                  </a:solidFill>
                </a:rPr>
                <a:t>?) -&gt; [</a:t>
              </a:r>
              <a:r>
                <a:rPr lang="ko-KR" altLang="en-US" sz="800" dirty="0">
                  <a:solidFill>
                    <a:schemeClr val="tx1"/>
                  </a:solidFill>
                </a:rPr>
                <a:t>확인</a:t>
              </a:r>
              <a:r>
                <a:rPr lang="en-US" altLang="ko-KR" sz="800" dirty="0">
                  <a:solidFill>
                    <a:schemeClr val="tx1"/>
                  </a:solidFill>
                </a:rPr>
                <a:t>] </a:t>
              </a:r>
              <a:r>
                <a:rPr lang="ko-KR" altLang="en-US" sz="800" dirty="0">
                  <a:solidFill>
                    <a:schemeClr val="tx1"/>
                  </a:solidFill>
                </a:rPr>
                <a:t>클릭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장바구니에 추가로 담긴다</a:t>
              </a:r>
            </a:p>
            <a:p>
              <a:endPara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[7]</a:t>
              </a:r>
              <a:r>
                <a:rPr lang="ko-KR" altLang="en-US" sz="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식물 상세 정보</a:t>
              </a:r>
              <a:endParaRPr lang="en-US" altLang="ko-KR" sz="8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관리수준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관리 요구도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계절별 물주기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광도 요구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비료정보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토양정보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생육온도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습도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번식방법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겨울최저온도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병해충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조언정보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실내정원구성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배치장소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기능성정보</a:t>
              </a:r>
              <a:endParaRPr lang="en-US" altLang="ko-KR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052867" y="652518"/>
              <a:ext cx="2000633" cy="971550"/>
              <a:chOff x="3142867" y="651510"/>
              <a:chExt cx="2000633" cy="971550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3142867" y="651510"/>
                <a:ext cx="2000633" cy="971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8184" y="673202"/>
                <a:ext cx="1595562" cy="949858"/>
              </a:xfrm>
              <a:prstGeom prst="rect">
                <a:avLst/>
              </a:prstGeom>
            </p:spPr>
          </p:pic>
        </p:grpSp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식물정보</a:t>
            </a:r>
            <a:endParaRPr lang="ko-KR" altLang="en-US" dirty="0"/>
          </a:p>
        </p:txBody>
      </p:sp>
      <p:sp>
        <p:nvSpPr>
          <p:cNvPr id="43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046567" y="296176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018;gb53bec3b4f_0_41">
            <a:extLst>
              <a:ext uri="{FF2B5EF4-FFF2-40B4-BE49-F238E27FC236}">
                <a16:creationId xmlns:a16="http://schemas.microsoft.com/office/drawing/2014/main" id="{BE4C0FFA-7571-4FE4-8340-247401862950}"/>
              </a:ext>
            </a:extLst>
          </p:cNvPr>
          <p:cNvSpPr/>
          <p:nvPr/>
        </p:nvSpPr>
        <p:spPr>
          <a:xfrm>
            <a:off x="3717911" y="271364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018;gb53bec3b4f_0_41">
            <a:extLst>
              <a:ext uri="{FF2B5EF4-FFF2-40B4-BE49-F238E27FC236}">
                <a16:creationId xmlns:a16="http://schemas.microsoft.com/office/drawing/2014/main" id="{614E2A77-2A69-4C07-AF6B-DA0703D4552D}"/>
              </a:ext>
            </a:extLst>
          </p:cNvPr>
          <p:cNvSpPr/>
          <p:nvPr/>
        </p:nvSpPr>
        <p:spPr>
          <a:xfrm>
            <a:off x="5138006" y="272185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>
                <a:solidFill>
                  <a:schemeClr val="lt1"/>
                </a:solidFill>
              </a:rPr>
              <a:t>3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018;gb53bec3b4f_0_41">
            <a:extLst>
              <a:ext uri="{FF2B5EF4-FFF2-40B4-BE49-F238E27FC236}">
                <a16:creationId xmlns:a16="http://schemas.microsoft.com/office/drawing/2014/main" id="{031C9B16-65A9-4FAF-A123-75EBEC736AFE}"/>
              </a:ext>
            </a:extLst>
          </p:cNvPr>
          <p:cNvSpPr/>
          <p:nvPr/>
        </p:nvSpPr>
        <p:spPr>
          <a:xfrm>
            <a:off x="3600911" y="373415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>
                <a:solidFill>
                  <a:schemeClr val="lt1"/>
                </a:solidFill>
              </a:rPr>
              <a:t>4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73752BB-880A-4A2A-91ED-9F573A74E925}"/>
              </a:ext>
            </a:extLst>
          </p:cNvPr>
          <p:cNvSpPr/>
          <p:nvPr/>
        </p:nvSpPr>
        <p:spPr>
          <a:xfrm>
            <a:off x="2280567" y="4520651"/>
            <a:ext cx="3400144" cy="2143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FEFC906-CE80-4E27-88A6-70C3B74B82E5}"/>
              </a:ext>
            </a:extLst>
          </p:cNvPr>
          <p:cNvSpPr/>
          <p:nvPr/>
        </p:nvSpPr>
        <p:spPr>
          <a:xfrm>
            <a:off x="5372053" y="2677962"/>
            <a:ext cx="308657" cy="333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91B2CD-60C8-484C-9F86-C441D7781BE2}"/>
              </a:ext>
            </a:extLst>
          </p:cNvPr>
          <p:cNvSpPr/>
          <p:nvPr/>
        </p:nvSpPr>
        <p:spPr>
          <a:xfrm>
            <a:off x="3763586" y="2975849"/>
            <a:ext cx="960718" cy="758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018;gb53bec3b4f_0_41">
            <a:extLst>
              <a:ext uri="{FF2B5EF4-FFF2-40B4-BE49-F238E27FC236}">
                <a16:creationId xmlns:a16="http://schemas.microsoft.com/office/drawing/2014/main" id="{9EB68891-443C-4999-90EC-A67A51609F09}"/>
              </a:ext>
            </a:extLst>
          </p:cNvPr>
          <p:cNvSpPr/>
          <p:nvPr/>
        </p:nvSpPr>
        <p:spPr>
          <a:xfrm>
            <a:off x="2046567" y="452065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en-US" sz="1192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92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E282A8-1B7D-4E4F-A2EE-E073ACCFDE9C}"/>
              </a:ext>
            </a:extLst>
          </p:cNvPr>
          <p:cNvSpPr/>
          <p:nvPr/>
        </p:nvSpPr>
        <p:spPr>
          <a:xfrm>
            <a:off x="3737950" y="3821816"/>
            <a:ext cx="986353" cy="362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018;gb53bec3b4f_0_41">
            <a:extLst>
              <a:ext uri="{FF2B5EF4-FFF2-40B4-BE49-F238E27FC236}">
                <a16:creationId xmlns:a16="http://schemas.microsoft.com/office/drawing/2014/main" id="{031C9B16-65A9-4FAF-A123-75EBEC736AFE}"/>
              </a:ext>
            </a:extLst>
          </p:cNvPr>
          <p:cNvSpPr/>
          <p:nvPr/>
        </p:nvSpPr>
        <p:spPr>
          <a:xfrm>
            <a:off x="4744342" y="36998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5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18;gb53bec3b4f_0_41">
            <a:extLst>
              <a:ext uri="{FF2B5EF4-FFF2-40B4-BE49-F238E27FC236}">
                <a16:creationId xmlns:a16="http://schemas.microsoft.com/office/drawing/2014/main" id="{031C9B16-65A9-4FAF-A123-75EBEC736AFE}"/>
              </a:ext>
            </a:extLst>
          </p:cNvPr>
          <p:cNvSpPr/>
          <p:nvPr/>
        </p:nvSpPr>
        <p:spPr>
          <a:xfrm>
            <a:off x="4724303" y="392628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6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7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아이디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비밀번호 찾기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rgbClr val="7C8C03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식물검색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내정보</a:t>
            </a: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페이지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로그인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회원가입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9" name="Google Shape;406;gc9573b05e3_0_180"/>
          <p:cNvSpPr/>
          <p:nvPr/>
        </p:nvSpPr>
        <p:spPr>
          <a:xfrm>
            <a:off x="5553790" y="964166"/>
            <a:ext cx="4185900" cy="467700"/>
          </a:xfrm>
          <a:prstGeom prst="rect">
            <a:avLst/>
          </a:prstGeom>
          <a:solidFill>
            <a:srgbClr val="F2B7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</a:t>
            </a:r>
            <a:r>
              <a:rPr lang="en-US" altLang="ko-KR" sz="1950" b="1" i="0" u="none" strike="noStrike" cap="none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구매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407;gc9573b05e3_0_180"/>
          <p:cNvSpPr/>
          <p:nvPr/>
        </p:nvSpPr>
        <p:spPr>
          <a:xfrm>
            <a:off x="5214988" y="807668"/>
            <a:ext cx="847800" cy="780900"/>
          </a:xfrm>
          <a:prstGeom prst="ellipse">
            <a:avLst/>
          </a:prstGeom>
          <a:solidFill>
            <a:srgbClr val="F29F0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5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1" name="Google Shape;408;gc9573b05e3_0_180"/>
          <p:cNvSpPr/>
          <p:nvPr/>
        </p:nvSpPr>
        <p:spPr>
          <a:xfrm>
            <a:off x="5553790" y="2303691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커뮤니티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2" name="Google Shape;409;gc9573b05e3_0_180"/>
          <p:cNvSpPr/>
          <p:nvPr/>
        </p:nvSpPr>
        <p:spPr>
          <a:xfrm>
            <a:off x="5214988" y="214719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6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3" name="Google Shape;408;gc9573b05e3_0_180"/>
          <p:cNvSpPr/>
          <p:nvPr/>
        </p:nvSpPr>
        <p:spPr>
          <a:xfrm>
            <a:off x="5585912" y="373447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sym typeface="Arial"/>
              </a:rPr>
              <a:t>관리자 페이지</a:t>
            </a:r>
            <a:endParaRPr lang="en-US" altLang="ko-KR" sz="1950" b="1" dirty="0" smtClean="0">
              <a:solidFill>
                <a:srgbClr val="003366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4" name="Google Shape;409;gc9573b05e3_0_180"/>
          <p:cNvSpPr/>
          <p:nvPr/>
        </p:nvSpPr>
        <p:spPr>
          <a:xfrm>
            <a:off x="5247110" y="357787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sz="26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7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41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91" y="316246"/>
            <a:ext cx="6718141" cy="6120442"/>
          </a:xfrm>
          <a:prstGeom prst="rect">
            <a:avLst/>
          </a:prstGeom>
        </p:spPr>
      </p:pic>
      <p:sp>
        <p:nvSpPr>
          <p:cNvPr id="147" name="직사각형 2"/>
          <p:cNvSpPr txBox="1"/>
          <p:nvPr/>
        </p:nvSpPr>
        <p:spPr>
          <a:xfrm>
            <a:off x="7813235" y="602754"/>
            <a:ext cx="1981061" cy="3507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b="1" dirty="0"/>
              <a:t>[1] </a:t>
            </a:r>
            <a:r>
              <a:rPr sz="844" b="1" dirty="0" err="1"/>
              <a:t>상품</a:t>
            </a:r>
            <a:r>
              <a:rPr sz="844" b="1" dirty="0"/>
              <a:t> </a:t>
            </a:r>
            <a:r>
              <a:rPr sz="844" b="1" dirty="0" err="1"/>
              <a:t>선택</a:t>
            </a:r>
            <a:endParaRPr sz="844" b="1" dirty="0"/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장바구니</a:t>
            </a:r>
            <a:r>
              <a:rPr sz="844" dirty="0"/>
              <a:t> </a:t>
            </a:r>
            <a:r>
              <a:rPr sz="844" dirty="0" err="1"/>
              <a:t>페이지에서</a:t>
            </a:r>
            <a:r>
              <a:rPr sz="844" dirty="0"/>
              <a:t> </a:t>
            </a:r>
            <a:r>
              <a:rPr sz="844" dirty="0" err="1"/>
              <a:t>원하는</a:t>
            </a:r>
            <a:r>
              <a:rPr sz="844" dirty="0"/>
              <a:t> </a:t>
            </a:r>
            <a:r>
              <a:rPr sz="844" dirty="0" err="1" smtClean="0"/>
              <a:t>식물</a:t>
            </a:r>
            <a:r>
              <a:rPr lang="ko-KR" altLang="en-US" sz="844" dirty="0" smtClean="0"/>
              <a:t>만</a:t>
            </a:r>
            <a:r>
              <a:rPr sz="844" dirty="0" smtClean="0"/>
              <a:t> </a:t>
            </a:r>
            <a:r>
              <a:rPr sz="844" dirty="0" err="1" smtClean="0"/>
              <a:t>선택</a:t>
            </a:r>
            <a:r>
              <a:rPr lang="en-US" sz="844" dirty="0" smtClean="0"/>
              <a:t> </a:t>
            </a:r>
            <a:r>
              <a:rPr lang="ko-KR" altLang="en-US" sz="844" dirty="0" smtClean="0"/>
              <a:t>또는 </a:t>
            </a:r>
            <a:r>
              <a:rPr lang="ko-KR" altLang="en-US" sz="844" dirty="0" err="1" smtClean="0"/>
              <a:t>전체선택</a:t>
            </a:r>
            <a:r>
              <a:rPr lang="ko-KR" altLang="en-US" sz="844" dirty="0" smtClean="0"/>
              <a:t> 가능</a:t>
            </a: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b="1" dirty="0"/>
              <a:t>[2] </a:t>
            </a:r>
            <a:r>
              <a:rPr sz="844" b="1" dirty="0" err="1"/>
              <a:t>수량</a:t>
            </a:r>
            <a:r>
              <a:rPr sz="844" b="1" dirty="0"/>
              <a:t> </a:t>
            </a:r>
            <a:r>
              <a:rPr sz="844" b="1" dirty="0" err="1"/>
              <a:t>변경</a:t>
            </a:r>
            <a:endParaRPr sz="844" b="1" dirty="0"/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장바구니</a:t>
            </a:r>
            <a:r>
              <a:rPr sz="844" dirty="0"/>
              <a:t> </a:t>
            </a:r>
            <a:r>
              <a:rPr sz="844" dirty="0" err="1"/>
              <a:t>페이지에</a:t>
            </a:r>
            <a:r>
              <a:rPr sz="844" dirty="0"/>
              <a:t> </a:t>
            </a:r>
            <a:r>
              <a:rPr sz="844" dirty="0" err="1"/>
              <a:t>담겨있는</a:t>
            </a:r>
            <a:r>
              <a:rPr sz="844" dirty="0"/>
              <a:t> </a:t>
            </a:r>
            <a:r>
              <a:rPr sz="844" dirty="0" err="1"/>
              <a:t>상품의</a:t>
            </a:r>
            <a:r>
              <a:rPr sz="844" dirty="0"/>
              <a:t> </a:t>
            </a:r>
            <a:r>
              <a:rPr sz="844" dirty="0" err="1" smtClean="0"/>
              <a:t>수량</a:t>
            </a:r>
            <a:r>
              <a:rPr lang="en-US" sz="844" dirty="0" smtClean="0"/>
              <a:t> </a:t>
            </a:r>
            <a:r>
              <a:rPr sz="844" dirty="0" err="1" smtClean="0"/>
              <a:t>조정</a:t>
            </a:r>
            <a:r>
              <a:rPr sz="844" dirty="0" smtClean="0"/>
              <a:t> </a:t>
            </a:r>
            <a:r>
              <a:rPr sz="844" dirty="0" err="1"/>
              <a:t>가능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844" dirty="0" smtClean="0"/>
              <a:t>재고 범위 내에서 조정 가능</a:t>
            </a:r>
            <a:endParaRPr lang="en-US" altLang="ko-KR" sz="844" dirty="0" smtClean="0"/>
          </a:p>
          <a:p>
            <a:pPr defTabSz="914367">
              <a:buSzPct val="145000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b="1" dirty="0"/>
              <a:t>[3] </a:t>
            </a:r>
            <a:r>
              <a:rPr lang="ko-KR" altLang="en-US" sz="844" b="1" dirty="0"/>
              <a:t>선택상품주문</a:t>
            </a:r>
          </a:p>
          <a:p>
            <a:pPr marL="117198" indent="-117198" defTabSz="914367">
              <a:buSzPct val="145000"/>
              <a:buChar char="-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844" dirty="0"/>
              <a:t>장바구니 목록에서 선택한 </a:t>
            </a:r>
            <a:r>
              <a:rPr lang="ko-KR" altLang="en-US" sz="844" dirty="0" smtClean="0"/>
              <a:t>상품들을 주문</a:t>
            </a:r>
            <a:endParaRPr lang="ko-KR" altLang="en-US" sz="844" dirty="0"/>
          </a:p>
          <a:p>
            <a:pPr marL="117198" indent="-117198" defTabSz="914367">
              <a:buSzPct val="145000"/>
              <a:buChar char="-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844" dirty="0" err="1"/>
              <a:t>클릭시</a:t>
            </a:r>
            <a:r>
              <a:rPr lang="ko-KR" altLang="en-US" sz="844" dirty="0"/>
              <a:t> </a:t>
            </a:r>
            <a:r>
              <a:rPr lang="en-US" altLang="ko-KR" sz="844" dirty="0"/>
              <a:t>-&gt; </a:t>
            </a:r>
            <a:r>
              <a:rPr lang="ko-KR" altLang="en-US" sz="844" dirty="0"/>
              <a:t>주문</a:t>
            </a:r>
            <a:r>
              <a:rPr lang="en-US" altLang="ko-KR" sz="844" dirty="0"/>
              <a:t>/</a:t>
            </a:r>
            <a:r>
              <a:rPr lang="ko-KR" altLang="en-US" sz="844" dirty="0"/>
              <a:t>결제 페이지로 이동</a:t>
            </a:r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</a:t>
            </a:r>
            <a:r>
              <a:rPr sz="844" b="1" dirty="0"/>
              <a:t>4] </a:t>
            </a:r>
            <a:r>
              <a:rPr lang="ko-KR" altLang="en-US" sz="844" b="1" dirty="0" smtClean="0"/>
              <a:t>선택상품삭제</a:t>
            </a:r>
            <a:endParaRPr sz="844" b="1" dirty="0"/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844" dirty="0" smtClean="0"/>
              <a:t>장바구니 </a:t>
            </a:r>
            <a:r>
              <a:rPr lang="ko-KR" altLang="en-US" sz="844" dirty="0" err="1" smtClean="0"/>
              <a:t>목록애서</a:t>
            </a:r>
            <a:r>
              <a:rPr lang="ko-KR" altLang="en-US" sz="844" dirty="0" smtClean="0"/>
              <a:t> 선택한 상품을 </a:t>
            </a:r>
            <a:r>
              <a:rPr sz="844" dirty="0" err="1" smtClean="0"/>
              <a:t>삭제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클릭시</a:t>
            </a:r>
            <a:r>
              <a:rPr sz="844" dirty="0"/>
              <a:t> : Alert(</a:t>
            </a:r>
            <a:r>
              <a:rPr sz="844" dirty="0" err="1"/>
              <a:t>상품을</a:t>
            </a:r>
            <a:r>
              <a:rPr sz="844" dirty="0"/>
              <a:t> </a:t>
            </a:r>
            <a:r>
              <a:rPr sz="844" dirty="0" err="1"/>
              <a:t>삭제하시겠습니까</a:t>
            </a:r>
            <a:r>
              <a:rPr sz="844" dirty="0"/>
              <a:t>?) -&gt; [</a:t>
            </a:r>
            <a:r>
              <a:rPr sz="844" dirty="0" err="1"/>
              <a:t>확인</a:t>
            </a:r>
            <a:r>
              <a:rPr sz="844" dirty="0"/>
              <a:t>] </a:t>
            </a:r>
            <a:r>
              <a:rPr sz="844" dirty="0" err="1"/>
              <a:t>클릭</a:t>
            </a:r>
            <a:r>
              <a:rPr sz="844" dirty="0"/>
              <a:t> : </a:t>
            </a:r>
            <a:r>
              <a:rPr sz="844" dirty="0" err="1" smtClean="0"/>
              <a:t>내역</a:t>
            </a:r>
            <a:r>
              <a:rPr sz="844" dirty="0" smtClean="0"/>
              <a:t> </a:t>
            </a:r>
            <a:r>
              <a:rPr sz="844" dirty="0" err="1"/>
              <a:t>삭제</a:t>
            </a: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</p:txBody>
      </p:sp>
      <p:sp>
        <p:nvSpPr>
          <p:cNvPr id="3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</p:spPr>
        <p:txBody>
          <a:bodyPr/>
          <a:lstStyle/>
          <a:p>
            <a:r>
              <a:rPr lang="ko-KR" altLang="en-US" dirty="0" smtClean="0"/>
              <a:t>장바구니</a:t>
            </a:r>
            <a:endParaRPr lang="ko-KR" altLang="en-US" dirty="0"/>
          </a:p>
        </p:txBody>
      </p:sp>
      <p:sp>
        <p:nvSpPr>
          <p:cNvPr id="26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722805" y="315840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3655647" y="362905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842029" y="569495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3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4193500" y="569495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>
                <a:solidFill>
                  <a:schemeClr val="lt1"/>
                </a:solidFill>
              </a:rPr>
              <a:t>4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950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11" y="316246"/>
            <a:ext cx="6890296" cy="6503767"/>
          </a:xfrm>
          <a:prstGeom prst="rect">
            <a:avLst/>
          </a:prstGeom>
        </p:spPr>
      </p:pic>
      <p:sp>
        <p:nvSpPr>
          <p:cNvPr id="172" name="직사각형 2"/>
          <p:cNvSpPr txBox="1"/>
          <p:nvPr/>
        </p:nvSpPr>
        <p:spPr>
          <a:xfrm>
            <a:off x="7826242" y="550398"/>
            <a:ext cx="1981061" cy="311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[1] </a:t>
            </a:r>
            <a:r>
              <a:rPr lang="ko-KR" altLang="en-US" sz="844" dirty="0" smtClean="0"/>
              <a:t>배송정보 선택</a:t>
            </a:r>
            <a:endParaRPr sz="844" dirty="0"/>
          </a:p>
          <a:p>
            <a:pPr marL="117198" indent="-117198" defTabSz="914367">
              <a:buSzPct val="145000"/>
              <a:buFontTx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844" dirty="0"/>
              <a:t>이미 등록된 회원정보를 가져올지 </a:t>
            </a:r>
            <a:endParaRPr lang="en-US" altLang="ko-KR" sz="844" dirty="0" smtClean="0"/>
          </a:p>
          <a:p>
            <a:pPr defTabSz="914367">
              <a:buSzPct val="145000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844" dirty="0"/>
              <a:t> </a:t>
            </a:r>
            <a:r>
              <a:rPr lang="en-US" altLang="ko-KR" sz="844" dirty="0" smtClean="0"/>
              <a:t>  </a:t>
            </a:r>
            <a:r>
              <a:rPr lang="ko-KR" altLang="en-US" sz="844" dirty="0" smtClean="0"/>
              <a:t>새로운 배송정보를 </a:t>
            </a:r>
            <a:r>
              <a:rPr lang="ko-KR" altLang="en-US" sz="844" dirty="0"/>
              <a:t>입력할지 선택 </a:t>
            </a:r>
            <a:r>
              <a:rPr lang="ko-KR" altLang="en-US" sz="844" dirty="0" smtClean="0"/>
              <a:t>가</a:t>
            </a:r>
            <a:endParaRPr lang="en-US" altLang="ko-KR" sz="844" dirty="0" smtClean="0"/>
          </a:p>
          <a:p>
            <a:pPr defTabSz="914367">
              <a:buSzPct val="145000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844" dirty="0" smtClean="0"/>
              <a:t>   능</a:t>
            </a:r>
            <a:endParaRPr lang="ko-KR" altLang="en-US" sz="844" dirty="0">
              <a:solidFill>
                <a:srgbClr val="FFFFFF"/>
              </a:solidFill>
            </a:endParaRPr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[2] </a:t>
            </a:r>
            <a:r>
              <a:rPr lang="ko-KR" altLang="en-US" sz="844" dirty="0" smtClean="0"/>
              <a:t>받으시는 분 입력</a:t>
            </a:r>
            <a:endParaRPr lang="en-US" altLang="ko-KR" sz="844" dirty="0" smtClean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[3] </a:t>
            </a:r>
            <a:r>
              <a:rPr lang="ko-KR" altLang="en-US" sz="844" dirty="0" smtClean="0"/>
              <a:t>우편번호 찾기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844" dirty="0"/>
              <a:t>다음 우편번호 </a:t>
            </a:r>
            <a:r>
              <a:rPr lang="en-US" altLang="ko-KR" sz="844" dirty="0" err="1"/>
              <a:t>api</a:t>
            </a:r>
            <a:r>
              <a:rPr lang="ko-KR" altLang="en-US" sz="844" dirty="0" err="1"/>
              <a:t>를</a:t>
            </a:r>
            <a:r>
              <a:rPr lang="ko-KR" altLang="en-US" sz="844" dirty="0"/>
              <a:t> 이용해 주소 검색을 한 후 우편번호를 찾아와 입력</a:t>
            </a:r>
            <a:endParaRPr lang="ko-KR" altLang="en-US" sz="844" dirty="0">
              <a:solidFill>
                <a:srgbClr val="FFFFFF"/>
              </a:solidFill>
            </a:endParaRPr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>
              <a:solidFill>
                <a:srgbClr val="FFFFFF"/>
              </a:solidFill>
            </a:endParaRPr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[4] </a:t>
            </a:r>
            <a:r>
              <a:rPr lang="ko-KR" altLang="en-US" sz="844" dirty="0" smtClean="0"/>
              <a:t>전화번호 입력</a:t>
            </a:r>
            <a:endParaRPr lang="en-US" sz="844" dirty="0" smtClean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844" dirty="0" smtClean="0"/>
              <a:t>[5] </a:t>
            </a:r>
            <a:r>
              <a:rPr lang="ko-KR" altLang="en-US" sz="844" dirty="0" smtClean="0"/>
              <a:t>배송 메모 입력</a:t>
            </a:r>
            <a:endParaRPr sz="844" dirty="0">
              <a:solidFill>
                <a:srgbClr val="FFFFFF"/>
              </a:solidFill>
            </a:endParaRPr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844" dirty="0" smtClean="0"/>
              <a:t>최대 </a:t>
            </a:r>
            <a:r>
              <a:rPr lang="en-US" altLang="ko-KR" sz="844" dirty="0" smtClean="0"/>
              <a:t>20</a:t>
            </a:r>
            <a:r>
              <a:rPr lang="ko-KR" altLang="en-US" sz="844" dirty="0" smtClean="0"/>
              <a:t>자 까지 배송 메모 입력</a:t>
            </a:r>
            <a:endParaRPr sz="844" dirty="0">
              <a:solidFill>
                <a:srgbClr val="FFFFFF"/>
              </a:solidFill>
            </a:endParaRPr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>
              <a:solidFill>
                <a:srgbClr val="FFFFFF"/>
              </a:solidFill>
            </a:endParaRPr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>
              <a:solidFill>
                <a:srgbClr val="FFFFFF"/>
              </a:solidFill>
            </a:endParaRPr>
          </a:p>
        </p:txBody>
      </p:sp>
      <p:grpSp>
        <p:nvGrpSpPr>
          <p:cNvPr id="193" name="그룹 33"/>
          <p:cNvGrpSpPr/>
          <p:nvPr/>
        </p:nvGrpSpPr>
        <p:grpSpPr>
          <a:xfrm>
            <a:off x="7932110" y="645076"/>
            <a:ext cx="1769324" cy="585702"/>
            <a:chOff x="0" y="-1"/>
            <a:chExt cx="2215230" cy="754961"/>
          </a:xfrm>
        </p:grpSpPr>
        <p:grpSp>
          <p:nvGrpSpPr>
            <p:cNvPr id="188" name="모서리가 둥근 직사각형 93"/>
            <p:cNvGrpSpPr/>
            <p:nvPr/>
          </p:nvGrpSpPr>
          <p:grpSpPr>
            <a:xfrm>
              <a:off x="1650926" y="-1"/>
              <a:ext cx="564304" cy="754960"/>
              <a:chOff x="0" y="0"/>
              <a:chExt cx="564303" cy="754958"/>
            </a:xfrm>
          </p:grpSpPr>
          <p:sp>
            <p:nvSpPr>
              <p:cNvPr id="186" name="모서리가 둥근 직사각형"/>
              <p:cNvSpPr/>
              <p:nvPr/>
            </p:nvSpPr>
            <p:spPr>
              <a:xfrm>
                <a:off x="0" y="0"/>
                <a:ext cx="564304" cy="754959"/>
              </a:xfrm>
              <a:prstGeom prst="roundRect">
                <a:avLst>
                  <a:gd name="adj" fmla="val 18768"/>
                </a:avLst>
              </a:prstGeom>
              <a:solidFill>
                <a:srgbClr val="D9D9D9"/>
              </a:solidFill>
              <a:ln w="635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32146" tIns="32146" rIns="32146" bIns="32146" numCol="1" anchor="ctr">
                <a:noAutofit/>
              </a:bodyPr>
              <a:lstStyle/>
              <a:p>
                <a:pPr algn="r" defTabSz="642915">
                  <a:defRPr sz="1800" b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66"/>
              </a:p>
            </p:txBody>
          </p:sp>
          <p:sp>
            <p:nvSpPr>
              <p:cNvPr id="187" name="화…"/>
              <p:cNvSpPr txBox="1"/>
              <p:nvPr/>
            </p:nvSpPr>
            <p:spPr>
              <a:xfrm>
                <a:off x="377020" y="96205"/>
                <a:ext cx="156264" cy="5625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r" defTabSz="642915">
                  <a:defRPr sz="8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562"/>
                  <a:t>화</a:t>
                </a:r>
              </a:p>
              <a:p>
                <a:pPr algn="r" defTabSz="642915">
                  <a:defRPr sz="8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562"/>
                  <a:t>면</a:t>
                </a:r>
              </a:p>
              <a:p>
                <a:pPr algn="r" defTabSz="642915">
                  <a:defRPr sz="8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562"/>
                  <a:t>안</a:t>
                </a:r>
              </a:p>
              <a:p>
                <a:pPr algn="r" defTabSz="642915">
                  <a:defRPr sz="8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562"/>
                  <a:t>내</a:t>
                </a:r>
              </a:p>
            </p:txBody>
          </p:sp>
        </p:grpSp>
        <p:grpSp>
          <p:nvGrpSpPr>
            <p:cNvPr id="191" name="직사각형 35"/>
            <p:cNvGrpSpPr/>
            <p:nvPr/>
          </p:nvGrpSpPr>
          <p:grpSpPr>
            <a:xfrm>
              <a:off x="0" y="-1"/>
              <a:ext cx="1915344" cy="754961"/>
              <a:chOff x="0" y="0"/>
              <a:chExt cx="1915343" cy="754959"/>
            </a:xfrm>
          </p:grpSpPr>
          <p:sp>
            <p:nvSpPr>
              <p:cNvPr id="189" name="직사각형"/>
              <p:cNvSpPr/>
              <p:nvPr/>
            </p:nvSpPr>
            <p:spPr>
              <a:xfrm>
                <a:off x="0" y="-1"/>
                <a:ext cx="1915344" cy="754961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32146" tIns="32146" rIns="32146" bIns="32146" numCol="1" anchor="ctr">
                <a:noAutofit/>
              </a:bodyPr>
              <a:lstStyle/>
              <a:p>
                <a:pPr defTabSz="642915">
                  <a:lnSpc>
                    <a:spcPct val="120000"/>
                  </a:lnSpc>
                  <a:defRPr sz="9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633"/>
              </a:p>
            </p:txBody>
          </p:sp>
          <p:sp>
            <p:nvSpPr>
              <p:cNvPr id="190" name="1…"/>
              <p:cNvSpPr txBox="1"/>
              <p:nvPr/>
            </p:nvSpPr>
            <p:spPr>
              <a:xfrm>
                <a:off x="862764" y="37282"/>
                <a:ext cx="189816" cy="680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421" tIns="27421" rIns="27421" bIns="27421" numCol="1" anchor="ctr">
                <a:noAutofit/>
              </a:bodyPr>
              <a:lstStyle/>
              <a:p>
                <a:pPr defTabSz="642915">
                  <a:lnSpc>
                    <a:spcPct val="120000"/>
                  </a:lnSpc>
                  <a:defRPr sz="9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633"/>
                  <a:t>1</a:t>
                </a:r>
              </a:p>
              <a:p>
                <a:pPr defTabSz="642915">
                  <a:lnSpc>
                    <a:spcPct val="120000"/>
                  </a:lnSpc>
                  <a:defRPr sz="9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633"/>
                  <a:t>2</a:t>
                </a:r>
              </a:p>
            </p:txBody>
          </p:sp>
        </p:grpSp>
        <p:sp>
          <p:nvSpPr>
            <p:cNvPr id="192" name="직사각형 36"/>
            <p:cNvSpPr/>
            <p:nvPr/>
          </p:nvSpPr>
          <p:spPr>
            <a:xfrm>
              <a:off x="26393" y="171482"/>
              <a:ext cx="1862560" cy="182349"/>
            </a:xfrm>
            <a:prstGeom prst="rect">
              <a:avLst/>
            </a:prstGeom>
            <a:solidFill>
              <a:srgbClr val="40404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642915">
                <a:defRPr sz="900" b="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633"/>
            </a:p>
          </p:txBody>
        </p:sp>
      </p:grpSp>
      <p:sp>
        <p:nvSpPr>
          <p:cNvPr id="2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</p:spPr>
        <p:txBody>
          <a:bodyPr/>
          <a:lstStyle/>
          <a:p>
            <a:r>
              <a:rPr lang="ko-KR" altLang="en-US" dirty="0" smtClean="0"/>
              <a:t>주문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결제 페이지</a:t>
            </a:r>
            <a:endParaRPr lang="ko-KR" altLang="en-US" dirty="0"/>
          </a:p>
        </p:txBody>
      </p:sp>
      <p:sp>
        <p:nvSpPr>
          <p:cNvPr id="24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128149" y="446470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128149" y="488154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124974" y="5281138"/>
            <a:ext cx="237175" cy="2070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3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124974" y="563919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4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124974" y="602422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5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45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00" y="574758"/>
            <a:ext cx="3038564" cy="3070556"/>
          </a:xfrm>
          <a:prstGeom prst="rect">
            <a:avLst/>
          </a:prstGeom>
        </p:spPr>
      </p:pic>
      <p:sp>
        <p:nvSpPr>
          <p:cNvPr id="195" name="직사각형 2"/>
          <p:cNvSpPr txBox="1"/>
          <p:nvPr/>
        </p:nvSpPr>
        <p:spPr>
          <a:xfrm>
            <a:off x="7915688" y="739591"/>
            <a:ext cx="1981061" cy="3507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[1] </a:t>
            </a:r>
            <a:r>
              <a:rPr sz="844" dirty="0" err="1"/>
              <a:t>결제수단</a:t>
            </a:r>
            <a:r>
              <a:rPr sz="844" dirty="0"/>
              <a:t> </a:t>
            </a:r>
            <a:r>
              <a:rPr sz="844" dirty="0" err="1"/>
              <a:t>선택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주문</a:t>
            </a:r>
            <a:r>
              <a:rPr sz="844" dirty="0"/>
              <a:t>/</a:t>
            </a:r>
            <a:r>
              <a:rPr sz="844" dirty="0" err="1"/>
              <a:t>결제</a:t>
            </a:r>
            <a:r>
              <a:rPr sz="844" dirty="0"/>
              <a:t> </a:t>
            </a:r>
            <a:r>
              <a:rPr sz="844" dirty="0" err="1"/>
              <a:t>페이지에서</a:t>
            </a:r>
            <a:r>
              <a:rPr sz="844" dirty="0"/>
              <a:t> </a:t>
            </a:r>
            <a:r>
              <a:rPr sz="844" dirty="0" err="1"/>
              <a:t>결제할</a:t>
            </a:r>
            <a:r>
              <a:rPr sz="844" dirty="0"/>
              <a:t> </a:t>
            </a:r>
            <a:r>
              <a:rPr sz="844" dirty="0" err="1"/>
              <a:t>수단을</a:t>
            </a:r>
            <a:r>
              <a:rPr sz="844" dirty="0"/>
              <a:t> </a:t>
            </a:r>
            <a:r>
              <a:rPr sz="844" dirty="0" err="1"/>
              <a:t>선택</a:t>
            </a: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[2] </a:t>
            </a:r>
            <a:r>
              <a:rPr sz="844" dirty="0" err="1" smtClean="0"/>
              <a:t>카드사</a:t>
            </a:r>
            <a:r>
              <a:rPr lang="en-US" sz="844" dirty="0" smtClean="0"/>
              <a:t>/</a:t>
            </a:r>
            <a:r>
              <a:rPr lang="ko-KR" altLang="en-US" sz="844" dirty="0" err="1" smtClean="0"/>
              <a:t>은행명</a:t>
            </a:r>
            <a:r>
              <a:rPr sz="844" dirty="0" smtClean="0"/>
              <a:t> </a:t>
            </a:r>
            <a:r>
              <a:rPr sz="844" dirty="0" err="1"/>
              <a:t>선택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 smtClean="0"/>
              <a:t>카드결제</a:t>
            </a:r>
            <a:r>
              <a:rPr sz="844" dirty="0" smtClean="0"/>
              <a:t> </a:t>
            </a:r>
            <a:r>
              <a:rPr sz="844" dirty="0" err="1"/>
              <a:t>선택시</a:t>
            </a:r>
            <a:r>
              <a:rPr sz="844" dirty="0"/>
              <a:t> </a:t>
            </a:r>
            <a:r>
              <a:rPr sz="844" dirty="0" err="1" smtClean="0"/>
              <a:t>카드사</a:t>
            </a:r>
            <a:r>
              <a:rPr lang="en-US" sz="844" dirty="0" smtClean="0"/>
              <a:t> </a:t>
            </a:r>
            <a:r>
              <a:rPr lang="ko-KR" altLang="en-US" sz="844" dirty="0" smtClean="0"/>
              <a:t>선택해야 한다</a:t>
            </a:r>
            <a:r>
              <a:rPr lang="en-US" altLang="ko-KR" sz="844" dirty="0" smtClean="0"/>
              <a:t>.</a:t>
            </a:r>
            <a:endParaRPr lang="en-US" sz="844" dirty="0"/>
          </a:p>
          <a:p>
            <a:pPr marL="117198" indent="-117198" defTabSz="914367">
              <a:buSzPct val="145000"/>
              <a:buChar char="-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844" dirty="0" smtClean="0"/>
              <a:t>무통장 </a:t>
            </a:r>
            <a:r>
              <a:rPr lang="ko-KR" altLang="en-US" sz="844" dirty="0" err="1" smtClean="0"/>
              <a:t>선택시</a:t>
            </a:r>
            <a:r>
              <a:rPr lang="ko-KR" altLang="en-US" sz="844" dirty="0" smtClean="0"/>
              <a:t> </a:t>
            </a:r>
            <a:r>
              <a:rPr lang="ko-KR" altLang="en-US" sz="844" dirty="0" err="1" smtClean="0"/>
              <a:t>은행명</a:t>
            </a:r>
            <a:r>
              <a:rPr sz="844" dirty="0" smtClean="0"/>
              <a:t> </a:t>
            </a:r>
            <a:r>
              <a:rPr sz="844" dirty="0" err="1"/>
              <a:t>선택해야</a:t>
            </a:r>
            <a:r>
              <a:rPr sz="844" dirty="0"/>
              <a:t> </a:t>
            </a:r>
            <a:r>
              <a:rPr sz="844" dirty="0" err="1"/>
              <a:t>한다</a:t>
            </a: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[3] </a:t>
            </a:r>
            <a:r>
              <a:rPr sz="844" dirty="0" err="1"/>
              <a:t>카드번호</a:t>
            </a:r>
            <a:r>
              <a:rPr sz="844" dirty="0"/>
              <a:t> </a:t>
            </a:r>
            <a:r>
              <a:rPr sz="844" dirty="0" err="1"/>
              <a:t>입력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주어진</a:t>
            </a:r>
            <a:r>
              <a:rPr sz="844" dirty="0"/>
              <a:t> </a:t>
            </a:r>
            <a:r>
              <a:rPr sz="844" dirty="0" err="1"/>
              <a:t>예시처럼</a:t>
            </a:r>
            <a:r>
              <a:rPr sz="844" dirty="0"/>
              <a:t> 총 16자리의 </a:t>
            </a:r>
            <a:r>
              <a:rPr sz="844" dirty="0" err="1"/>
              <a:t>카드번호를</a:t>
            </a:r>
            <a:r>
              <a:rPr sz="844" dirty="0"/>
              <a:t> </a:t>
            </a:r>
            <a:r>
              <a:rPr sz="844" dirty="0" err="1"/>
              <a:t>입력</a:t>
            </a:r>
            <a:endParaRPr sz="844" dirty="0">
              <a:solidFill>
                <a:srgbClr val="FFFFFF"/>
              </a:solidFill>
            </a:endParaRPr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>
              <a:solidFill>
                <a:srgbClr val="FFFFFF"/>
              </a:solidFill>
            </a:endParaRPr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[4] </a:t>
            </a:r>
            <a:r>
              <a:rPr sz="844" dirty="0" err="1"/>
              <a:t>결제하기</a:t>
            </a:r>
            <a:r>
              <a:rPr sz="844" dirty="0"/>
              <a:t> </a:t>
            </a:r>
            <a:r>
              <a:rPr sz="844" dirty="0" err="1"/>
              <a:t>버튼</a:t>
            </a:r>
            <a:endParaRPr sz="844" dirty="0">
              <a:solidFill>
                <a:srgbClr val="FFFFFF"/>
              </a:solidFill>
            </a:endParaRPr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필수</a:t>
            </a:r>
            <a:r>
              <a:rPr sz="844" dirty="0"/>
              <a:t> </a:t>
            </a:r>
            <a:r>
              <a:rPr sz="844" dirty="0" err="1"/>
              <a:t>정보들을</a:t>
            </a:r>
            <a:r>
              <a:rPr sz="844" dirty="0"/>
              <a:t> </a:t>
            </a:r>
            <a:r>
              <a:rPr sz="844" dirty="0" err="1"/>
              <a:t>모두</a:t>
            </a:r>
            <a:r>
              <a:rPr sz="844" dirty="0"/>
              <a:t> </a:t>
            </a:r>
            <a:r>
              <a:rPr sz="844" dirty="0" err="1"/>
              <a:t>입력한</a:t>
            </a:r>
            <a:r>
              <a:rPr sz="844" dirty="0"/>
              <a:t> 후 </a:t>
            </a:r>
            <a:r>
              <a:rPr sz="844" dirty="0" err="1"/>
              <a:t>결제하기</a:t>
            </a:r>
            <a:r>
              <a:rPr sz="844" dirty="0"/>
              <a:t> </a:t>
            </a:r>
            <a:r>
              <a:rPr sz="844" dirty="0" err="1"/>
              <a:t>클릭시</a:t>
            </a:r>
            <a:r>
              <a:rPr sz="844" dirty="0"/>
              <a:t> -&gt; </a:t>
            </a:r>
            <a:r>
              <a:rPr sz="844" dirty="0" err="1"/>
              <a:t>주문확인서</a:t>
            </a:r>
            <a:r>
              <a:rPr sz="844" dirty="0"/>
              <a:t> </a:t>
            </a:r>
            <a:r>
              <a:rPr sz="844" dirty="0" err="1"/>
              <a:t>페이지로</a:t>
            </a:r>
            <a:r>
              <a:rPr sz="844" dirty="0"/>
              <a:t> </a:t>
            </a:r>
            <a:r>
              <a:rPr sz="844" dirty="0" err="1"/>
              <a:t>이동</a:t>
            </a:r>
            <a:endParaRPr sz="844" dirty="0">
              <a:solidFill>
                <a:srgbClr val="FFFFFF"/>
              </a:solidFill>
            </a:endParaRPr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>
              <a:solidFill>
                <a:srgbClr val="FFFFFF"/>
              </a:solidFill>
            </a:endParaRPr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>
              <a:solidFill>
                <a:srgbClr val="FFFFFF"/>
              </a:solidFill>
            </a:endParaRPr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>
              <a:solidFill>
                <a:srgbClr val="FFFFFF"/>
              </a:solidFill>
            </a:endParaRPr>
          </a:p>
        </p:txBody>
      </p:sp>
      <p:grpSp>
        <p:nvGrpSpPr>
          <p:cNvPr id="203" name="그룹 33"/>
          <p:cNvGrpSpPr/>
          <p:nvPr/>
        </p:nvGrpSpPr>
        <p:grpSpPr>
          <a:xfrm>
            <a:off x="7950352" y="538619"/>
            <a:ext cx="1819949" cy="731805"/>
            <a:chOff x="0" y="-1"/>
            <a:chExt cx="2215230" cy="754961"/>
          </a:xfrm>
        </p:grpSpPr>
        <p:grpSp>
          <p:nvGrpSpPr>
            <p:cNvPr id="198" name="모서리가 둥근 직사각형 93"/>
            <p:cNvGrpSpPr/>
            <p:nvPr/>
          </p:nvGrpSpPr>
          <p:grpSpPr>
            <a:xfrm>
              <a:off x="1650926" y="-1"/>
              <a:ext cx="564304" cy="754960"/>
              <a:chOff x="0" y="0"/>
              <a:chExt cx="564303" cy="754958"/>
            </a:xfrm>
          </p:grpSpPr>
          <p:sp>
            <p:nvSpPr>
              <p:cNvPr id="196" name="모서리가 둥근 직사각형"/>
              <p:cNvSpPr/>
              <p:nvPr/>
            </p:nvSpPr>
            <p:spPr>
              <a:xfrm>
                <a:off x="0" y="0"/>
                <a:ext cx="564304" cy="754959"/>
              </a:xfrm>
              <a:prstGeom prst="roundRect">
                <a:avLst>
                  <a:gd name="adj" fmla="val 18768"/>
                </a:avLst>
              </a:prstGeom>
              <a:solidFill>
                <a:srgbClr val="D9D9D9"/>
              </a:solidFill>
              <a:ln w="635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32146" tIns="32146" rIns="32146" bIns="32146" numCol="1" anchor="ctr">
                <a:noAutofit/>
              </a:bodyPr>
              <a:lstStyle/>
              <a:p>
                <a:pPr algn="r" defTabSz="642915">
                  <a:defRPr sz="1800" b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1266"/>
              </a:p>
            </p:txBody>
          </p:sp>
          <p:sp>
            <p:nvSpPr>
              <p:cNvPr id="197" name="화…"/>
              <p:cNvSpPr txBox="1"/>
              <p:nvPr/>
            </p:nvSpPr>
            <p:spPr>
              <a:xfrm>
                <a:off x="377020" y="96205"/>
                <a:ext cx="156264" cy="5625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r" defTabSz="642915">
                  <a:defRPr sz="8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562"/>
                  <a:t>화</a:t>
                </a:r>
              </a:p>
              <a:p>
                <a:pPr algn="r" defTabSz="642915">
                  <a:defRPr sz="8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562"/>
                  <a:t>면</a:t>
                </a:r>
              </a:p>
              <a:p>
                <a:pPr algn="r" defTabSz="642915">
                  <a:defRPr sz="8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562"/>
                  <a:t>안</a:t>
                </a:r>
              </a:p>
              <a:p>
                <a:pPr algn="r" defTabSz="642915">
                  <a:defRPr sz="8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562"/>
                  <a:t>내</a:t>
                </a:r>
              </a:p>
            </p:txBody>
          </p:sp>
        </p:grpSp>
        <p:grpSp>
          <p:nvGrpSpPr>
            <p:cNvPr id="201" name="직사각형 35"/>
            <p:cNvGrpSpPr/>
            <p:nvPr/>
          </p:nvGrpSpPr>
          <p:grpSpPr>
            <a:xfrm>
              <a:off x="0" y="-1"/>
              <a:ext cx="1915344" cy="754961"/>
              <a:chOff x="0" y="0"/>
              <a:chExt cx="1915343" cy="754959"/>
            </a:xfrm>
          </p:grpSpPr>
          <p:sp>
            <p:nvSpPr>
              <p:cNvPr id="199" name="직사각형"/>
              <p:cNvSpPr/>
              <p:nvPr/>
            </p:nvSpPr>
            <p:spPr>
              <a:xfrm>
                <a:off x="0" y="-1"/>
                <a:ext cx="1915344" cy="754961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32146" tIns="32146" rIns="32146" bIns="32146" numCol="1" anchor="ctr">
                <a:noAutofit/>
              </a:bodyPr>
              <a:lstStyle/>
              <a:p>
                <a:pPr defTabSz="642915">
                  <a:lnSpc>
                    <a:spcPct val="120000"/>
                  </a:lnSpc>
                  <a:defRPr sz="9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633"/>
              </a:p>
            </p:txBody>
          </p:sp>
          <p:sp>
            <p:nvSpPr>
              <p:cNvPr id="200" name="1…"/>
              <p:cNvSpPr txBox="1"/>
              <p:nvPr/>
            </p:nvSpPr>
            <p:spPr>
              <a:xfrm>
                <a:off x="862764" y="37282"/>
                <a:ext cx="189816" cy="680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421" tIns="27421" rIns="27421" bIns="27421" numCol="1" anchor="ctr">
                <a:noAutofit/>
              </a:bodyPr>
              <a:lstStyle/>
              <a:p>
                <a:pPr defTabSz="642915">
                  <a:lnSpc>
                    <a:spcPct val="120000"/>
                  </a:lnSpc>
                  <a:defRPr sz="9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633"/>
                  <a:t>1</a:t>
                </a:r>
              </a:p>
              <a:p>
                <a:pPr defTabSz="642915">
                  <a:lnSpc>
                    <a:spcPct val="120000"/>
                  </a:lnSpc>
                  <a:defRPr sz="900" b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r>
                  <a:rPr sz="633"/>
                  <a:t>2</a:t>
                </a:r>
              </a:p>
            </p:txBody>
          </p:sp>
        </p:grpSp>
        <p:sp>
          <p:nvSpPr>
            <p:cNvPr id="202" name="직사각형 36"/>
            <p:cNvSpPr/>
            <p:nvPr/>
          </p:nvSpPr>
          <p:spPr>
            <a:xfrm>
              <a:off x="26392" y="375377"/>
              <a:ext cx="1862559" cy="182349"/>
            </a:xfrm>
            <a:prstGeom prst="rect">
              <a:avLst/>
            </a:prstGeom>
            <a:solidFill>
              <a:srgbClr val="40404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defTabSz="642915">
                <a:defRPr sz="900" b="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633"/>
            </a:p>
          </p:txBody>
        </p:sp>
      </p:grpSp>
      <p:sp>
        <p:nvSpPr>
          <p:cNvPr id="28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</p:spPr>
        <p:txBody>
          <a:bodyPr/>
          <a:lstStyle/>
          <a:p>
            <a:r>
              <a:rPr lang="ko-KR" altLang="en-US" dirty="0" smtClean="0"/>
              <a:t>주문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결제 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56" y="2767381"/>
            <a:ext cx="6280721" cy="3807180"/>
          </a:xfrm>
          <a:prstGeom prst="rect">
            <a:avLst/>
          </a:prstGeom>
        </p:spPr>
      </p:pic>
      <p:sp>
        <p:nvSpPr>
          <p:cNvPr id="21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996264" y="91335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996264" y="12776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1113264" y="323533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1110041" y="359508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4008472" y="361306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3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3562055" y="592268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4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69" y="616785"/>
            <a:ext cx="6309815" cy="5952942"/>
          </a:xfrm>
          <a:prstGeom prst="rect">
            <a:avLst/>
          </a:prstGeom>
        </p:spPr>
      </p:pic>
      <p:sp>
        <p:nvSpPr>
          <p:cNvPr id="218" name="직사각형 2"/>
          <p:cNvSpPr txBox="1"/>
          <p:nvPr/>
        </p:nvSpPr>
        <p:spPr>
          <a:xfrm>
            <a:off x="7812205" y="616785"/>
            <a:ext cx="1981061" cy="194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[1] </a:t>
            </a:r>
            <a:r>
              <a:rPr sz="844" dirty="0" err="1"/>
              <a:t>홈으로</a:t>
            </a:r>
            <a:r>
              <a:rPr sz="844" dirty="0"/>
              <a:t> </a:t>
            </a:r>
            <a:r>
              <a:rPr sz="844" dirty="0" err="1"/>
              <a:t>돌아가기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주문내역서에서</a:t>
            </a:r>
            <a:r>
              <a:rPr sz="844" dirty="0"/>
              <a:t> </a:t>
            </a:r>
            <a:r>
              <a:rPr sz="844" dirty="0" err="1"/>
              <a:t>확인</a:t>
            </a:r>
            <a:r>
              <a:rPr sz="844" dirty="0"/>
              <a:t> </a:t>
            </a:r>
            <a:r>
              <a:rPr sz="844" dirty="0" err="1"/>
              <a:t>완료</a:t>
            </a:r>
            <a:r>
              <a:rPr sz="844" dirty="0"/>
              <a:t> 후 </a:t>
            </a:r>
            <a:r>
              <a:rPr sz="844" dirty="0" err="1"/>
              <a:t>홈으로</a:t>
            </a:r>
            <a:r>
              <a:rPr sz="844" dirty="0"/>
              <a:t> </a:t>
            </a:r>
            <a:r>
              <a:rPr sz="844" dirty="0" err="1"/>
              <a:t>돌아가기</a:t>
            </a:r>
            <a:r>
              <a:rPr sz="844" dirty="0"/>
              <a:t> </a:t>
            </a:r>
            <a:r>
              <a:rPr sz="844" dirty="0" err="1"/>
              <a:t>가능</a:t>
            </a: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[2] </a:t>
            </a:r>
            <a:r>
              <a:rPr sz="844" dirty="0" err="1"/>
              <a:t>주문</a:t>
            </a:r>
            <a:r>
              <a:rPr sz="844" dirty="0"/>
              <a:t> </a:t>
            </a:r>
            <a:r>
              <a:rPr sz="844" dirty="0" err="1"/>
              <a:t>취소하기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주문내역서에서</a:t>
            </a:r>
            <a:r>
              <a:rPr sz="844" dirty="0"/>
              <a:t> </a:t>
            </a:r>
            <a:r>
              <a:rPr sz="844" dirty="0" err="1"/>
              <a:t>확인</a:t>
            </a:r>
            <a:r>
              <a:rPr sz="844" dirty="0"/>
              <a:t> 후 </a:t>
            </a:r>
            <a:r>
              <a:rPr sz="844" dirty="0" err="1"/>
              <a:t>바로</a:t>
            </a:r>
            <a:r>
              <a:rPr sz="844" dirty="0"/>
              <a:t> </a:t>
            </a:r>
            <a:r>
              <a:rPr sz="844" dirty="0" err="1"/>
              <a:t>주문취소하기</a:t>
            </a:r>
            <a:r>
              <a:rPr sz="844" dirty="0"/>
              <a:t> </a:t>
            </a:r>
            <a:r>
              <a:rPr sz="844" dirty="0" err="1"/>
              <a:t>가능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버튼</a:t>
            </a:r>
            <a:r>
              <a:rPr sz="844" dirty="0"/>
              <a:t> </a:t>
            </a:r>
            <a:r>
              <a:rPr sz="844" dirty="0" err="1"/>
              <a:t>클릭시</a:t>
            </a:r>
            <a:r>
              <a:rPr sz="844" dirty="0"/>
              <a:t> -&gt; </a:t>
            </a:r>
            <a:r>
              <a:rPr sz="844" dirty="0" err="1"/>
              <a:t>주문</a:t>
            </a:r>
            <a:r>
              <a:rPr sz="844" dirty="0"/>
              <a:t> </a:t>
            </a:r>
            <a:r>
              <a:rPr sz="844" dirty="0" err="1"/>
              <a:t>취소</a:t>
            </a:r>
            <a:r>
              <a:rPr sz="844" dirty="0"/>
              <a:t> </a:t>
            </a:r>
            <a:r>
              <a:rPr sz="844" dirty="0" err="1"/>
              <a:t>페이지로</a:t>
            </a:r>
            <a:r>
              <a:rPr sz="844" dirty="0"/>
              <a:t> </a:t>
            </a:r>
            <a:r>
              <a:rPr sz="844" dirty="0" err="1"/>
              <a:t>이동</a:t>
            </a: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</p:spPr>
        <p:txBody>
          <a:bodyPr/>
          <a:lstStyle/>
          <a:p>
            <a:r>
              <a:rPr lang="ko-KR" altLang="en-US" dirty="0" smtClean="0"/>
              <a:t>카드 주문내역</a:t>
            </a:r>
            <a:endParaRPr lang="ko-KR" altLang="en-US" dirty="0"/>
          </a:p>
        </p:txBody>
      </p:sp>
      <p:sp>
        <p:nvSpPr>
          <p:cNvPr id="9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3207098" y="591099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4324590" y="591099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7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25" y="522823"/>
            <a:ext cx="6663366" cy="5761852"/>
          </a:xfrm>
          <a:prstGeom prst="rect">
            <a:avLst/>
          </a:prstGeom>
        </p:spPr>
      </p:pic>
      <p:sp>
        <p:nvSpPr>
          <p:cNvPr id="218" name="직사각형 2"/>
          <p:cNvSpPr txBox="1"/>
          <p:nvPr/>
        </p:nvSpPr>
        <p:spPr>
          <a:xfrm>
            <a:off x="7812205" y="616785"/>
            <a:ext cx="1981061" cy="194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[1] </a:t>
            </a:r>
            <a:r>
              <a:rPr sz="844" dirty="0" err="1"/>
              <a:t>홈으로</a:t>
            </a:r>
            <a:r>
              <a:rPr sz="844" dirty="0"/>
              <a:t> </a:t>
            </a:r>
            <a:r>
              <a:rPr sz="844" dirty="0" err="1"/>
              <a:t>돌아가기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주문내역서에서</a:t>
            </a:r>
            <a:r>
              <a:rPr sz="844" dirty="0"/>
              <a:t> </a:t>
            </a:r>
            <a:r>
              <a:rPr sz="844" dirty="0" err="1"/>
              <a:t>확인</a:t>
            </a:r>
            <a:r>
              <a:rPr sz="844" dirty="0"/>
              <a:t> </a:t>
            </a:r>
            <a:r>
              <a:rPr sz="844" dirty="0" err="1"/>
              <a:t>완료</a:t>
            </a:r>
            <a:r>
              <a:rPr sz="844" dirty="0"/>
              <a:t> 후 </a:t>
            </a:r>
            <a:r>
              <a:rPr sz="844" dirty="0" err="1"/>
              <a:t>홈으로</a:t>
            </a:r>
            <a:r>
              <a:rPr sz="844" dirty="0"/>
              <a:t> </a:t>
            </a:r>
            <a:r>
              <a:rPr sz="844" dirty="0" err="1"/>
              <a:t>돌아가기</a:t>
            </a:r>
            <a:r>
              <a:rPr sz="844" dirty="0"/>
              <a:t> </a:t>
            </a:r>
            <a:r>
              <a:rPr sz="844" dirty="0" err="1"/>
              <a:t>가능</a:t>
            </a: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/>
              <a:t>[2] </a:t>
            </a:r>
            <a:r>
              <a:rPr sz="844" dirty="0" err="1"/>
              <a:t>주문</a:t>
            </a:r>
            <a:r>
              <a:rPr sz="844" dirty="0"/>
              <a:t> </a:t>
            </a:r>
            <a:r>
              <a:rPr sz="844" dirty="0" err="1"/>
              <a:t>취소하기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주문내역서에서</a:t>
            </a:r>
            <a:r>
              <a:rPr sz="844" dirty="0"/>
              <a:t> </a:t>
            </a:r>
            <a:r>
              <a:rPr sz="844" dirty="0" err="1"/>
              <a:t>확인</a:t>
            </a:r>
            <a:r>
              <a:rPr sz="844" dirty="0"/>
              <a:t> 후 </a:t>
            </a:r>
            <a:r>
              <a:rPr sz="844" dirty="0" err="1"/>
              <a:t>바로</a:t>
            </a:r>
            <a:r>
              <a:rPr sz="844" dirty="0"/>
              <a:t> </a:t>
            </a:r>
            <a:r>
              <a:rPr sz="844" dirty="0" err="1"/>
              <a:t>주문취소하기</a:t>
            </a:r>
            <a:r>
              <a:rPr sz="844" dirty="0"/>
              <a:t> </a:t>
            </a:r>
            <a:r>
              <a:rPr sz="844" dirty="0" err="1"/>
              <a:t>가능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버튼</a:t>
            </a:r>
            <a:r>
              <a:rPr sz="844" dirty="0"/>
              <a:t> </a:t>
            </a:r>
            <a:r>
              <a:rPr sz="844" dirty="0" err="1"/>
              <a:t>클릭시</a:t>
            </a:r>
            <a:r>
              <a:rPr sz="844" dirty="0"/>
              <a:t> -&gt; </a:t>
            </a:r>
            <a:r>
              <a:rPr sz="844" dirty="0" err="1"/>
              <a:t>주문</a:t>
            </a:r>
            <a:r>
              <a:rPr sz="844" dirty="0"/>
              <a:t> </a:t>
            </a:r>
            <a:r>
              <a:rPr sz="844" dirty="0" err="1"/>
              <a:t>취소</a:t>
            </a:r>
            <a:r>
              <a:rPr sz="844" dirty="0"/>
              <a:t> </a:t>
            </a:r>
            <a:r>
              <a:rPr sz="844" dirty="0" err="1"/>
              <a:t>페이지로</a:t>
            </a:r>
            <a:r>
              <a:rPr sz="844" dirty="0"/>
              <a:t> </a:t>
            </a:r>
            <a:r>
              <a:rPr sz="844" dirty="0" err="1"/>
              <a:t>이동</a:t>
            </a: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</p:txBody>
      </p:sp>
      <p:sp>
        <p:nvSpPr>
          <p:cNvPr id="11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3181219" y="563745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4212052" y="563745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</p:spPr>
        <p:txBody>
          <a:bodyPr/>
          <a:lstStyle/>
          <a:p>
            <a:r>
              <a:rPr lang="ko-KR" altLang="en-US" dirty="0" smtClean="0"/>
              <a:t>무통장입금 주문내역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62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34" y="469902"/>
            <a:ext cx="6160620" cy="5991284"/>
          </a:xfrm>
          <a:prstGeom prst="rect">
            <a:avLst/>
          </a:prstGeom>
        </p:spPr>
      </p:pic>
      <p:sp>
        <p:nvSpPr>
          <p:cNvPr id="228" name="직사각형 2"/>
          <p:cNvSpPr txBox="1"/>
          <p:nvPr/>
        </p:nvSpPr>
        <p:spPr>
          <a:xfrm>
            <a:off x="7832042" y="679091"/>
            <a:ext cx="1981061" cy="129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sz="844" dirty="0"/>
          </a:p>
          <a:p>
            <a:pPr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smtClean="0"/>
              <a:t>[</a:t>
            </a:r>
            <a:r>
              <a:rPr lang="en-US" sz="844" dirty="0"/>
              <a:t>1</a:t>
            </a:r>
            <a:r>
              <a:rPr sz="844" dirty="0" smtClean="0"/>
              <a:t>] </a:t>
            </a:r>
            <a:r>
              <a:rPr sz="844" dirty="0" err="1"/>
              <a:t>홈으로</a:t>
            </a:r>
            <a:r>
              <a:rPr sz="844" dirty="0"/>
              <a:t> </a:t>
            </a:r>
            <a:r>
              <a:rPr sz="844" dirty="0" err="1"/>
              <a:t>돌아가기</a:t>
            </a:r>
            <a:endParaRPr sz="844" dirty="0"/>
          </a:p>
          <a:p>
            <a:pPr marL="117198" indent="-117198" defTabSz="914367">
              <a:buSzPct val="145000"/>
              <a:buChar char="-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844" dirty="0" err="1"/>
              <a:t>주문</a:t>
            </a:r>
            <a:r>
              <a:rPr sz="844" dirty="0"/>
              <a:t> </a:t>
            </a:r>
            <a:r>
              <a:rPr sz="844" dirty="0" err="1"/>
              <a:t>취소</a:t>
            </a:r>
            <a:r>
              <a:rPr sz="844" dirty="0"/>
              <a:t> </a:t>
            </a:r>
            <a:r>
              <a:rPr sz="844" dirty="0" err="1"/>
              <a:t>내역서에서</a:t>
            </a:r>
            <a:r>
              <a:rPr sz="844" dirty="0"/>
              <a:t> </a:t>
            </a:r>
            <a:r>
              <a:rPr sz="844" dirty="0" err="1"/>
              <a:t>홈으로</a:t>
            </a:r>
            <a:r>
              <a:rPr sz="844" dirty="0"/>
              <a:t> </a:t>
            </a:r>
            <a:r>
              <a:rPr sz="844" dirty="0" err="1"/>
              <a:t>돌아가기</a:t>
            </a:r>
            <a:r>
              <a:rPr sz="844" dirty="0"/>
              <a:t> </a:t>
            </a:r>
            <a:r>
              <a:rPr sz="844" dirty="0" err="1"/>
              <a:t>가능</a:t>
            </a: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  <a:p>
            <a:pPr defTabSz="914367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844" dirty="0"/>
          </a:p>
        </p:txBody>
      </p:sp>
      <p:sp>
        <p:nvSpPr>
          <p:cNvPr id="8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3458210" y="57996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</p:spPr>
        <p:txBody>
          <a:bodyPr/>
          <a:lstStyle/>
          <a:p>
            <a:r>
              <a:rPr lang="ko-KR" altLang="en-US" dirty="0" smtClean="0"/>
              <a:t>주문취소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4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아이디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비밀번호 찾기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rgbClr val="7C8C03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식물검색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내정보</a:t>
            </a: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페이지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로그인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회원가입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9" name="Google Shape;406;gc9573b05e3_0_180"/>
          <p:cNvSpPr/>
          <p:nvPr/>
        </p:nvSpPr>
        <p:spPr>
          <a:xfrm>
            <a:off x="5553790" y="96416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</a:t>
            </a:r>
            <a:r>
              <a:rPr lang="en-US" altLang="ko-KR" sz="1950" b="1" i="0" u="none" strike="noStrike" cap="none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구매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407;gc9573b05e3_0_180"/>
          <p:cNvSpPr/>
          <p:nvPr/>
        </p:nvSpPr>
        <p:spPr>
          <a:xfrm>
            <a:off x="5214988" y="807668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5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1" name="Google Shape;408;gc9573b05e3_0_180"/>
          <p:cNvSpPr/>
          <p:nvPr/>
        </p:nvSpPr>
        <p:spPr>
          <a:xfrm>
            <a:off x="5553790" y="2303796"/>
            <a:ext cx="4185900" cy="467700"/>
          </a:xfrm>
          <a:prstGeom prst="rect">
            <a:avLst/>
          </a:prstGeom>
          <a:solidFill>
            <a:srgbClr val="F2B7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커뮤니티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2" name="Google Shape;409;gc9573b05e3_0_180"/>
          <p:cNvSpPr/>
          <p:nvPr/>
        </p:nvSpPr>
        <p:spPr>
          <a:xfrm>
            <a:off x="5214988" y="2147193"/>
            <a:ext cx="847800" cy="780900"/>
          </a:xfrm>
          <a:prstGeom prst="ellipse">
            <a:avLst/>
          </a:prstGeom>
          <a:solidFill>
            <a:srgbClr val="F29F0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6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3" name="Google Shape;408;gc9573b05e3_0_180"/>
          <p:cNvSpPr/>
          <p:nvPr/>
        </p:nvSpPr>
        <p:spPr>
          <a:xfrm>
            <a:off x="5585912" y="373447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sym typeface="Arial"/>
              </a:rPr>
              <a:t>관리자 페이지</a:t>
            </a:r>
            <a:endParaRPr lang="en-US" altLang="ko-KR" sz="1950" b="1" dirty="0" smtClean="0">
              <a:solidFill>
                <a:srgbClr val="003366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4" name="Google Shape;409;gc9573b05e3_0_180"/>
          <p:cNvSpPr/>
          <p:nvPr/>
        </p:nvSpPr>
        <p:spPr>
          <a:xfrm>
            <a:off x="5247110" y="357787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sz="26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7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62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4" y="359570"/>
            <a:ext cx="6175989" cy="6498430"/>
          </a:xfrm>
          <a:prstGeom prst="rect">
            <a:avLst/>
          </a:prstGeom>
        </p:spPr>
      </p:pic>
      <p:sp>
        <p:nvSpPr>
          <p:cNvPr id="228" name="직사각형 2"/>
          <p:cNvSpPr txBox="1"/>
          <p:nvPr/>
        </p:nvSpPr>
        <p:spPr>
          <a:xfrm>
            <a:off x="7292223" y="1194699"/>
            <a:ext cx="1609612" cy="63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928690" y="643209"/>
            <a:ext cx="6130547" cy="256679"/>
          </a:xfrm>
        </p:spPr>
        <p:txBody>
          <a:bodyPr/>
          <a:lstStyle/>
          <a:p>
            <a:r>
              <a:rPr lang="ko-KR" altLang="en-US" dirty="0"/>
              <a:t>자유게시판</a:t>
            </a:r>
            <a:r>
              <a:rPr lang="en-US" altLang="ko-KR" dirty="0"/>
              <a:t>/Q&amp;A </a:t>
            </a:r>
            <a:r>
              <a:rPr lang="ko-KR" altLang="en-US" dirty="0"/>
              <a:t>목록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C7DFDDCA-7DD5-45F3-A610-DB7B2CCE4235}"/>
              </a:ext>
            </a:extLst>
          </p:cNvPr>
          <p:cNvSpPr txBox="1"/>
          <p:nvPr/>
        </p:nvSpPr>
        <p:spPr>
          <a:xfrm>
            <a:off x="7788888" y="771548"/>
            <a:ext cx="2117112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[1] </a:t>
            </a:r>
            <a:r>
              <a:rPr lang="ko-KR" altLang="en-US" sz="900" b="1" dirty="0"/>
              <a:t>글쓰기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- </a:t>
            </a:r>
            <a:r>
              <a:rPr lang="ko-KR" altLang="en-US" sz="900" dirty="0"/>
              <a:t>게시판에 글쓰기창으로 </a:t>
            </a:r>
            <a:r>
              <a:rPr lang="ko-KR" altLang="en-US" sz="900" dirty="0" smtClean="0"/>
              <a:t>이동</a:t>
            </a:r>
            <a:endParaRPr lang="en-US" altLang="ko-KR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ko-KR" altLang="en-US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/>
              <a:t>[2] </a:t>
            </a:r>
            <a:r>
              <a:rPr lang="ko-KR" altLang="en-US" sz="900" b="1" dirty="0" smtClean="0"/>
              <a:t>글 </a:t>
            </a:r>
            <a:r>
              <a:rPr lang="ko-KR" altLang="en-US" sz="900" b="1" dirty="0"/>
              <a:t>목록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dirty="0"/>
              <a:t> </a:t>
            </a:r>
            <a:r>
              <a:rPr lang="en-US" altLang="ko-KR" sz="900" dirty="0" smtClean="0"/>
              <a:t>– </a:t>
            </a:r>
            <a:r>
              <a:rPr lang="ko-KR" altLang="en-US" sz="900" dirty="0" smtClean="0"/>
              <a:t>업로드 </a:t>
            </a:r>
            <a:r>
              <a:rPr lang="ko-KR" altLang="en-US" sz="900" dirty="0"/>
              <a:t>되어있는 글 </a:t>
            </a:r>
            <a:r>
              <a:rPr lang="ko-KR" altLang="en-US" sz="900" dirty="0" smtClean="0"/>
              <a:t>목록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표시</a:t>
            </a:r>
            <a:endParaRPr lang="en-US" altLang="ko-KR" sz="900" dirty="0" smtClean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/>
              <a:t>[3] </a:t>
            </a:r>
            <a:r>
              <a:rPr lang="ko-KR" altLang="en-US" sz="900" b="1" dirty="0"/>
              <a:t>카테고리 목록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900" dirty="0"/>
              <a:t> </a:t>
            </a:r>
            <a:r>
              <a:rPr lang="en-US" altLang="ko-KR" sz="900" dirty="0"/>
              <a:t>– </a:t>
            </a:r>
            <a:r>
              <a:rPr lang="ko-KR" altLang="en-US" sz="900" dirty="0" smtClean="0"/>
              <a:t>카테고리 선택 시 </a:t>
            </a:r>
            <a:r>
              <a:rPr lang="ko-KR" altLang="en-US" sz="900" dirty="0"/>
              <a:t>게시판 </a:t>
            </a:r>
            <a:r>
              <a:rPr lang="ko-KR" altLang="en-US" sz="900" dirty="0" smtClean="0"/>
              <a:t>이동 가능</a:t>
            </a:r>
            <a:endParaRPr lang="en-US" altLang="ko-KR" sz="900" dirty="0" smtClean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/>
              <a:t>[4</a:t>
            </a:r>
            <a:r>
              <a:rPr lang="en-US" altLang="ko-KR" sz="900" b="1" dirty="0" smtClean="0"/>
              <a:t>]</a:t>
            </a:r>
            <a:r>
              <a:rPr lang="ko-KR" altLang="en-US" sz="900" b="1" dirty="0" smtClean="0"/>
              <a:t> 페이지 </a:t>
            </a:r>
            <a:r>
              <a:rPr lang="ko-KR" altLang="en-US" sz="900" b="1" dirty="0"/>
              <a:t>이동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900" dirty="0"/>
              <a:t> </a:t>
            </a:r>
            <a:r>
              <a:rPr lang="en-US" altLang="ko-KR" sz="900" dirty="0"/>
              <a:t>- </a:t>
            </a:r>
            <a:r>
              <a:rPr lang="ko-KR" altLang="en-US" sz="900" dirty="0"/>
              <a:t>게시판 페이지를 이동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 smtClean="0"/>
              <a:t>[</a:t>
            </a:r>
            <a:r>
              <a:rPr lang="en-US" sz="900" b="1" dirty="0"/>
              <a:t>5</a:t>
            </a:r>
            <a:r>
              <a:rPr sz="900" b="1" dirty="0" smtClean="0"/>
              <a:t>] </a:t>
            </a:r>
            <a:r>
              <a:rPr lang="ko-KR" altLang="en-US" sz="900" b="1" dirty="0"/>
              <a:t>검색될 부분 선택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– </a:t>
            </a:r>
            <a:r>
              <a:rPr lang="ko-KR" altLang="en-US" sz="900" dirty="0"/>
              <a:t>검색할 단어가 제목에 포함 될 것인지 글 내용안에 포함 될 것인지를 선택한다</a:t>
            </a:r>
            <a:r>
              <a:rPr lang="en-US" altLang="ko-KR" sz="900" dirty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dirty="0" smtClean="0"/>
              <a:t>[</a:t>
            </a:r>
            <a:r>
              <a:rPr lang="en-US" sz="900" dirty="0" smtClean="0"/>
              <a:t>6</a:t>
            </a:r>
            <a:r>
              <a:rPr sz="900" b="1" dirty="0" smtClean="0"/>
              <a:t>] </a:t>
            </a:r>
            <a:r>
              <a:rPr lang="ko-KR" altLang="en-US" sz="900" b="1" dirty="0"/>
              <a:t>검색하기</a:t>
            </a:r>
            <a:endParaRPr lang="en-US" altLang="ko-KR" sz="900" b="1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</a:t>
            </a:r>
            <a:r>
              <a:rPr lang="en-US" sz="900" dirty="0" smtClean="0"/>
              <a:t>–</a:t>
            </a:r>
            <a:r>
              <a:rPr lang="ko-KR" altLang="en-US" sz="900" dirty="0" smtClean="0"/>
              <a:t>단어나 </a:t>
            </a:r>
            <a:r>
              <a:rPr lang="ko-KR" altLang="en-US" sz="900" dirty="0"/>
              <a:t>문장을 </a:t>
            </a:r>
            <a:r>
              <a:rPr lang="ko-KR" altLang="en-US" sz="900" dirty="0" smtClean="0"/>
              <a:t>통해 글을 검색</a:t>
            </a:r>
            <a:endParaRPr lang="en-US" altLang="ko-KR"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</p:txBody>
      </p:sp>
      <p:sp>
        <p:nvSpPr>
          <p:cNvPr id="16" name="Google Shape;1018;gb53bec3b4f_0_41">
            <a:extLst>
              <a:ext uri="{FF2B5EF4-FFF2-40B4-BE49-F238E27FC236}">
                <a16:creationId xmlns:a16="http://schemas.microsoft.com/office/drawing/2014/main" id="{C0CCEA50-D6EA-47FF-92F5-BC1237A5CCDA}"/>
              </a:ext>
            </a:extLst>
          </p:cNvPr>
          <p:cNvSpPr/>
          <p:nvPr/>
        </p:nvSpPr>
        <p:spPr>
          <a:xfrm>
            <a:off x="5990703" y="2724444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1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8;gb53bec3b4f_0_41">
            <a:extLst>
              <a:ext uri="{FF2B5EF4-FFF2-40B4-BE49-F238E27FC236}">
                <a16:creationId xmlns:a16="http://schemas.microsoft.com/office/drawing/2014/main" id="{62C96692-FBA9-4D3A-A74E-E6327F6C7453}"/>
              </a:ext>
            </a:extLst>
          </p:cNvPr>
          <p:cNvSpPr/>
          <p:nvPr/>
        </p:nvSpPr>
        <p:spPr>
          <a:xfrm>
            <a:off x="2340295" y="3231722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2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18;gb53bec3b4f_0_41">
            <a:extLst>
              <a:ext uri="{FF2B5EF4-FFF2-40B4-BE49-F238E27FC236}">
                <a16:creationId xmlns:a16="http://schemas.microsoft.com/office/drawing/2014/main" id="{4EE5922C-C295-4075-9295-BCC7FA331772}"/>
              </a:ext>
            </a:extLst>
          </p:cNvPr>
          <p:cNvSpPr/>
          <p:nvPr/>
        </p:nvSpPr>
        <p:spPr>
          <a:xfrm>
            <a:off x="3307844" y="5116904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en-US" sz="969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69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18;gb53bec3b4f_0_41">
            <a:extLst>
              <a:ext uri="{FF2B5EF4-FFF2-40B4-BE49-F238E27FC236}">
                <a16:creationId xmlns:a16="http://schemas.microsoft.com/office/drawing/2014/main" id="{78E6EF6A-43A8-43EB-842A-E963ED15DB4D}"/>
              </a:ext>
            </a:extLst>
          </p:cNvPr>
          <p:cNvSpPr/>
          <p:nvPr/>
        </p:nvSpPr>
        <p:spPr>
          <a:xfrm>
            <a:off x="3027519" y="5563557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 smtClean="0">
                <a:solidFill>
                  <a:schemeClr val="lt1"/>
                </a:solidFill>
              </a:rPr>
              <a:t>5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18;gb53bec3b4f_0_41">
            <a:extLst>
              <a:ext uri="{FF2B5EF4-FFF2-40B4-BE49-F238E27FC236}">
                <a16:creationId xmlns:a16="http://schemas.microsoft.com/office/drawing/2014/main" id="{187B7DDF-BA0C-444D-98DB-476FEA2C28F6}"/>
              </a:ext>
            </a:extLst>
          </p:cNvPr>
          <p:cNvSpPr/>
          <p:nvPr/>
        </p:nvSpPr>
        <p:spPr>
          <a:xfrm>
            <a:off x="4232090" y="5563557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 smtClean="0">
                <a:solidFill>
                  <a:schemeClr val="lt1"/>
                </a:solidFill>
              </a:rPr>
              <a:t>6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텍스트 개체 틀 4"/>
          <p:cNvSpPr txBox="1">
            <a:spLocks/>
          </p:cNvSpPr>
          <p:nvPr/>
        </p:nvSpPr>
        <p:spPr>
          <a:xfrm>
            <a:off x="3" y="333"/>
            <a:ext cx="7545288" cy="315913"/>
          </a:xfr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lvl1pPr marL="0" indent="0" algn="l" defTabSz="990581" rtl="0" eaLnBrk="1" latinLnBrk="1" hangingPunct="1">
              <a:lnSpc>
                <a:spcPct val="90000"/>
              </a:lnSpc>
              <a:spcBef>
                <a:spcPts val="1083"/>
              </a:spcBef>
              <a:buFont typeface="Arial" panose="020B0604020202020204" pitchFamily="34" charset="0"/>
              <a:buNone/>
              <a:defRPr lang="ko-KR" altLang="en-US" sz="1192" b="1" kern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742936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38227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1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733518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8810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410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939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1468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0997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커뮤니티</a:t>
            </a:r>
            <a:endParaRPr lang="ko-KR" altLang="en-US" dirty="0"/>
          </a:p>
        </p:txBody>
      </p:sp>
      <p:sp>
        <p:nvSpPr>
          <p:cNvPr id="18" name="Google Shape;1018;gb53bec3b4f_0_41">
            <a:extLst>
              <a:ext uri="{FF2B5EF4-FFF2-40B4-BE49-F238E27FC236}">
                <a16:creationId xmlns:a16="http://schemas.microsoft.com/office/drawing/2014/main" id="{C0CCEA50-D6EA-47FF-92F5-BC1237A5CCDA}"/>
              </a:ext>
            </a:extLst>
          </p:cNvPr>
          <p:cNvSpPr/>
          <p:nvPr/>
        </p:nvSpPr>
        <p:spPr>
          <a:xfrm>
            <a:off x="1135724" y="3301935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 smtClean="0">
                <a:solidFill>
                  <a:schemeClr val="lt1"/>
                </a:solidFill>
              </a:rPr>
              <a:t>3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411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화면 배치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2573" y="1840965"/>
            <a:ext cx="2150396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모바일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768px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미만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1672" y="1840965"/>
            <a:ext cx="2221724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</a:rPr>
              <a:t>데스크탑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(1024px</a:t>
            </a:r>
            <a:r>
              <a:rPr lang="ko-KR" altLang="en-US" sz="1600" b="1" dirty="0">
                <a:solidFill>
                  <a:schemeClr val="tx1"/>
                </a:solidFill>
              </a:rPr>
              <a:t>이상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62573" y="2653552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62573" y="3108224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62573" y="3562896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본문</a:t>
            </a: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62573" y="4017568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본문</a:t>
            </a:r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2573" y="4472240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본문</a:t>
            </a:r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2573" y="4926911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footer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5015040" y="2653552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15040" y="3108224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015040" y="3562896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본문</a:t>
            </a: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15040" y="4017568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본문</a:t>
            </a:r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15040" y="4472240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본문</a:t>
            </a:r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15040" y="4926911"/>
            <a:ext cx="2034988" cy="410923"/>
          </a:xfrm>
          <a:prstGeom prst="rect">
            <a:avLst/>
          </a:prstGeom>
          <a:solidFill>
            <a:srgbClr val="B9BF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3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82" y="324228"/>
            <a:ext cx="3913161" cy="6511436"/>
          </a:xfrm>
          <a:prstGeom prst="rect">
            <a:avLst/>
          </a:prstGeom>
        </p:spPr>
      </p:pic>
      <p:sp>
        <p:nvSpPr>
          <p:cNvPr id="7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928690" y="643209"/>
            <a:ext cx="6130547" cy="256679"/>
          </a:xfrm>
        </p:spPr>
        <p:txBody>
          <a:bodyPr/>
          <a:lstStyle/>
          <a:p>
            <a:r>
              <a:rPr lang="ko-KR" altLang="en-US" dirty="0"/>
              <a:t>자유게시판</a:t>
            </a:r>
            <a:r>
              <a:rPr lang="en-US" altLang="ko-KR" dirty="0"/>
              <a:t>/Q&amp;A </a:t>
            </a:r>
            <a:r>
              <a:rPr lang="ko-KR" altLang="en-US" dirty="0"/>
              <a:t>글 조회</a:t>
            </a:r>
          </a:p>
        </p:txBody>
      </p:sp>
      <p:sp>
        <p:nvSpPr>
          <p:cNvPr id="4" name="Google Shape;1018;gb53bec3b4f_0_41">
            <a:extLst>
              <a:ext uri="{FF2B5EF4-FFF2-40B4-BE49-F238E27FC236}">
                <a16:creationId xmlns:a16="http://schemas.microsoft.com/office/drawing/2014/main" id="{54D4A550-F556-4F3C-A5D2-CA10E0A37D99}"/>
              </a:ext>
            </a:extLst>
          </p:cNvPr>
          <p:cNvSpPr/>
          <p:nvPr/>
        </p:nvSpPr>
        <p:spPr>
          <a:xfrm>
            <a:off x="2972873" y="3323682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2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18;gb53bec3b4f_0_41">
            <a:extLst>
              <a:ext uri="{FF2B5EF4-FFF2-40B4-BE49-F238E27FC236}">
                <a16:creationId xmlns:a16="http://schemas.microsoft.com/office/drawing/2014/main" id="{B81B00CF-FA25-4E45-893F-9BB49952D6CA}"/>
              </a:ext>
            </a:extLst>
          </p:cNvPr>
          <p:cNvSpPr/>
          <p:nvPr/>
        </p:nvSpPr>
        <p:spPr>
          <a:xfrm>
            <a:off x="5095933" y="4105164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3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2">
            <a:extLst>
              <a:ext uri="{FF2B5EF4-FFF2-40B4-BE49-F238E27FC236}">
                <a16:creationId xmlns:a16="http://schemas.microsoft.com/office/drawing/2014/main" id="{164E635A-EF3A-4994-99C3-0AC6EDA9EC62}"/>
              </a:ext>
            </a:extLst>
          </p:cNvPr>
          <p:cNvSpPr txBox="1"/>
          <p:nvPr/>
        </p:nvSpPr>
        <p:spPr>
          <a:xfrm>
            <a:off x="7819511" y="510257"/>
            <a:ext cx="2086489" cy="581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[1] </a:t>
            </a:r>
            <a:r>
              <a:rPr lang="ko-KR" altLang="en-US" sz="900" b="1" dirty="0"/>
              <a:t>게시판 내용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- </a:t>
            </a:r>
            <a:r>
              <a:rPr lang="ko-KR" altLang="en-US" sz="900" dirty="0"/>
              <a:t>제목</a:t>
            </a:r>
            <a:r>
              <a:rPr lang="en-US" altLang="ko-KR" sz="900" dirty="0"/>
              <a:t>, </a:t>
            </a:r>
            <a:r>
              <a:rPr lang="ko-KR" altLang="en-US" sz="900" dirty="0"/>
              <a:t>작성된 날짜 및 시간</a:t>
            </a:r>
            <a:r>
              <a:rPr lang="en-US" altLang="ko-KR" sz="900" dirty="0"/>
              <a:t>, </a:t>
            </a:r>
            <a:r>
              <a:rPr lang="ko-KR" altLang="en-US" sz="900" dirty="0"/>
              <a:t>닉네임</a:t>
            </a:r>
            <a:r>
              <a:rPr lang="en-US" altLang="ko-KR" sz="900" dirty="0"/>
              <a:t>, </a:t>
            </a:r>
            <a:r>
              <a:rPr lang="ko-KR" altLang="en-US" sz="900" dirty="0"/>
              <a:t>글 내용으로 구성 되어있는 게시판내용이다</a:t>
            </a:r>
            <a:r>
              <a:rPr lang="en-US" altLang="ko-KR" sz="900" dirty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ko-KR" altLang="en-US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/>
              <a:t>[2] </a:t>
            </a:r>
            <a:r>
              <a:rPr lang="ko-KR" altLang="en-US" sz="900" b="1" dirty="0"/>
              <a:t>목록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- </a:t>
            </a:r>
            <a:r>
              <a:rPr lang="ko-KR" altLang="en-US" sz="900" dirty="0"/>
              <a:t>게시판 목록 페이지로 이동한다</a:t>
            </a:r>
            <a:r>
              <a:rPr lang="en-US" altLang="ko-KR" sz="900" dirty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[3] </a:t>
            </a:r>
            <a:r>
              <a:rPr lang="ko-KR" altLang="en-US" sz="900" b="1" dirty="0"/>
              <a:t>댓글 등록 및 취소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– </a:t>
            </a:r>
            <a:r>
              <a:rPr lang="ko-KR" altLang="en-US" sz="900" dirty="0"/>
              <a:t>해당 게시판에 댓글을 달 수 있으며 내용을 작성하고 등록을 </a:t>
            </a:r>
            <a:r>
              <a:rPr lang="ko-KR" altLang="en-US" sz="900" dirty="0" err="1"/>
              <a:t>누를시</a:t>
            </a:r>
            <a:r>
              <a:rPr lang="ko-KR" altLang="en-US" sz="900" dirty="0"/>
              <a:t> 하단에 댓글을 작성하게 되고 취소를 </a:t>
            </a:r>
            <a:r>
              <a:rPr lang="ko-KR" altLang="en-US" sz="900" dirty="0" err="1"/>
              <a:t>누를시</a:t>
            </a:r>
            <a:r>
              <a:rPr lang="ko-KR" altLang="en-US" sz="900" dirty="0"/>
              <a:t> 작성한 내용이 사라지게 된다</a:t>
            </a:r>
            <a:r>
              <a:rPr lang="en-US" altLang="ko-KR" sz="900" dirty="0"/>
              <a:t>.</a:t>
            </a:r>
          </a:p>
          <a:p>
            <a:pPr defTabSz="742923">
              <a:buSzPct val="145000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dirty="0"/>
              <a:t> - </a:t>
            </a:r>
            <a:r>
              <a:rPr lang="ko-KR" altLang="en-US" sz="900" dirty="0"/>
              <a:t>등록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en-US" altLang="ko-KR" sz="900" dirty="0"/>
              <a:t>: Alert(</a:t>
            </a:r>
            <a:r>
              <a:rPr lang="ko-KR" altLang="en-US" sz="900" dirty="0"/>
              <a:t>댓글을 </a:t>
            </a:r>
            <a:r>
              <a:rPr lang="ko-KR" altLang="en-US" sz="900" dirty="0" err="1"/>
              <a:t>등록하시겠습니까</a:t>
            </a:r>
            <a:r>
              <a:rPr lang="en-US" altLang="ko-KR" sz="900" dirty="0"/>
              <a:t>?) -&gt; [</a:t>
            </a:r>
            <a:r>
              <a:rPr lang="ko-KR" altLang="en-US" sz="900" dirty="0"/>
              <a:t>확인</a:t>
            </a:r>
            <a:r>
              <a:rPr lang="en-US" altLang="ko-KR" sz="900" dirty="0"/>
              <a:t>] </a:t>
            </a:r>
            <a:r>
              <a:rPr lang="ko-KR" altLang="en-US" sz="900" dirty="0"/>
              <a:t>클릭 </a:t>
            </a:r>
            <a:r>
              <a:rPr lang="en-US" altLang="ko-KR" sz="900" dirty="0"/>
              <a:t>: </a:t>
            </a:r>
            <a:r>
              <a:rPr lang="ko-KR" altLang="en-US" sz="900" dirty="0"/>
              <a:t>댓글 등록 완료</a:t>
            </a:r>
            <a:endParaRPr lang="en-US" altLang="ko-KR" sz="900" dirty="0"/>
          </a:p>
          <a:p>
            <a:pPr defTabSz="742923">
              <a:buSzPct val="145000"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dirty="0"/>
              <a:t> - </a:t>
            </a:r>
            <a:r>
              <a:rPr lang="ko-KR" altLang="en-US" sz="900" dirty="0"/>
              <a:t>삭제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en-US" altLang="ko-KR" sz="900" dirty="0"/>
              <a:t>: Alert(</a:t>
            </a:r>
            <a:r>
              <a:rPr lang="ko-KR" altLang="en-US" sz="900" dirty="0"/>
              <a:t>작성된 내용을 초기화 하시겠습니까</a:t>
            </a:r>
            <a:r>
              <a:rPr lang="en-US" altLang="ko-KR" sz="900" dirty="0"/>
              <a:t>?) -&gt; [</a:t>
            </a:r>
            <a:r>
              <a:rPr lang="ko-KR" altLang="en-US" sz="900" dirty="0"/>
              <a:t>확인</a:t>
            </a:r>
            <a:r>
              <a:rPr lang="en-US" altLang="ko-KR" sz="900" dirty="0"/>
              <a:t>] </a:t>
            </a:r>
            <a:r>
              <a:rPr lang="ko-KR" altLang="en-US" sz="900" dirty="0"/>
              <a:t>클릭 </a:t>
            </a:r>
            <a:r>
              <a:rPr lang="en-US" altLang="ko-KR" sz="900" dirty="0"/>
              <a:t>: </a:t>
            </a:r>
            <a:r>
              <a:rPr lang="ko-KR" altLang="en-US" sz="900" dirty="0"/>
              <a:t>작성내용 초기화 완료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dirty="0"/>
              <a:t>[</a:t>
            </a:r>
            <a:r>
              <a:rPr sz="900" b="1" dirty="0"/>
              <a:t>4] </a:t>
            </a:r>
            <a:r>
              <a:rPr lang="ko-KR" altLang="en-US" sz="900" b="1" dirty="0"/>
              <a:t>댓글 내용</a:t>
            </a:r>
            <a:endParaRPr lang="en-US" altLang="ko-KR" sz="900" b="1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– </a:t>
            </a:r>
            <a:r>
              <a:rPr lang="ko-KR" altLang="en-US" sz="900" dirty="0"/>
              <a:t>게시판하단에 작성된 댓글내용이다</a:t>
            </a:r>
            <a:r>
              <a:rPr lang="en-US" altLang="ko-KR" sz="900" dirty="0"/>
              <a:t>. </a:t>
            </a:r>
            <a:r>
              <a:rPr lang="ko-KR" altLang="en-US" sz="900" dirty="0"/>
              <a:t>닉네임</a:t>
            </a:r>
            <a:r>
              <a:rPr lang="en-US" altLang="ko-KR" sz="900" dirty="0"/>
              <a:t>, </a:t>
            </a:r>
            <a:r>
              <a:rPr lang="ko-KR" altLang="en-US" sz="900" dirty="0"/>
              <a:t>작성일자</a:t>
            </a:r>
            <a:r>
              <a:rPr lang="en-US" altLang="ko-KR" sz="900" dirty="0"/>
              <a:t>, </a:t>
            </a:r>
            <a:r>
              <a:rPr lang="ko-KR" altLang="en-US" sz="900" dirty="0"/>
              <a:t>날짜</a:t>
            </a:r>
            <a:r>
              <a:rPr lang="en-US" altLang="ko-KR" sz="900" dirty="0"/>
              <a:t>. </a:t>
            </a:r>
            <a:r>
              <a:rPr lang="ko-KR" altLang="en-US" sz="900" dirty="0"/>
              <a:t>내용으로 구성 되어있다</a:t>
            </a:r>
            <a:r>
              <a:rPr lang="en-US" altLang="ko-KR" sz="900" dirty="0"/>
              <a:t>.</a:t>
            </a:r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[5] </a:t>
            </a:r>
            <a:r>
              <a:rPr lang="ko-KR" altLang="en-US" sz="900" b="1" dirty="0" err="1"/>
              <a:t>대댓글</a:t>
            </a:r>
            <a:r>
              <a:rPr lang="ko-KR" altLang="en-US" sz="900" b="1" dirty="0"/>
              <a:t> 작성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– </a:t>
            </a:r>
            <a:r>
              <a:rPr lang="ko-KR" altLang="en-US" sz="900" dirty="0"/>
              <a:t>댓글에 댓글을 작성할 수 있다</a:t>
            </a:r>
            <a:r>
              <a:rPr lang="en-US" altLang="ko-KR" sz="900" dirty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- </a:t>
            </a:r>
            <a:r>
              <a:rPr lang="ko-KR" altLang="en-US" sz="900" dirty="0"/>
              <a:t>댓글이라는 버튼을 누르면 댓글을 작성하는 </a:t>
            </a:r>
            <a:r>
              <a:rPr lang="en-US" altLang="ko-KR" sz="900" dirty="0"/>
              <a:t>Form</a:t>
            </a:r>
            <a:r>
              <a:rPr lang="ko-KR" altLang="en-US" sz="900" dirty="0"/>
              <a:t>이</a:t>
            </a:r>
            <a:r>
              <a:rPr lang="en-US" altLang="ko-KR" sz="900" dirty="0"/>
              <a:t> </a:t>
            </a:r>
            <a:r>
              <a:rPr lang="ko-KR" altLang="en-US" sz="900" dirty="0"/>
              <a:t>나온다</a:t>
            </a:r>
            <a:r>
              <a:rPr lang="en-US" altLang="ko-KR" sz="900" dirty="0" smtClean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 smtClean="0"/>
              <a:t>[6] </a:t>
            </a:r>
            <a:r>
              <a:rPr lang="ko-KR" altLang="en-US" sz="900" b="1" dirty="0" smtClean="0"/>
              <a:t>댓글 수정</a:t>
            </a:r>
            <a:endParaRPr lang="ko-KR" altLang="en-US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900" dirty="0"/>
              <a:t> </a:t>
            </a:r>
            <a:r>
              <a:rPr lang="en-US" altLang="ko-KR" sz="900" dirty="0"/>
              <a:t>– </a:t>
            </a:r>
            <a:r>
              <a:rPr lang="ko-KR" altLang="en-US" sz="900" dirty="0" smtClean="0"/>
              <a:t>회원정보와 작성자 정보가 일치하면 </a:t>
            </a:r>
            <a:r>
              <a:rPr lang="ko-KR" altLang="en-US" sz="900" dirty="0" err="1" smtClean="0"/>
              <a:t>수정버튼이</a:t>
            </a:r>
            <a:r>
              <a:rPr lang="ko-KR" altLang="en-US" sz="900" dirty="0" smtClean="0"/>
              <a:t> 보이게 된다</a:t>
            </a:r>
            <a:r>
              <a:rPr lang="en-US" altLang="ko-KR" sz="900" dirty="0" smtClean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900" dirty="0" smtClean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 smtClean="0"/>
              <a:t>[7] </a:t>
            </a:r>
            <a:r>
              <a:rPr lang="ko-KR" altLang="en-US" sz="900" b="1" dirty="0"/>
              <a:t>댓글 </a:t>
            </a:r>
            <a:r>
              <a:rPr lang="ko-KR" altLang="en-US" sz="900" b="1" dirty="0" smtClean="0"/>
              <a:t>수정 </a:t>
            </a:r>
            <a:r>
              <a:rPr lang="en-US" altLang="ko-KR" sz="900" b="1" dirty="0" smtClean="0"/>
              <a:t>form</a:t>
            </a:r>
            <a:endParaRPr lang="ko-KR" altLang="en-US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900" dirty="0" smtClean="0"/>
              <a:t> 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댓글수정버튼을 클릭하면 기 </a:t>
            </a:r>
            <a:r>
              <a:rPr lang="ko-KR" altLang="en-US" sz="900" dirty="0" err="1" smtClean="0"/>
              <a:t>포스팅된</a:t>
            </a:r>
            <a:r>
              <a:rPr lang="ko-KR" altLang="en-US" sz="900" dirty="0" smtClean="0"/>
              <a:t> 내용이 들어있는 댓글 작성 폼이 나타나게 된다</a:t>
            </a:r>
            <a:r>
              <a:rPr lang="en-US" altLang="ko-KR" sz="900" dirty="0" smtClean="0"/>
              <a:t>.</a:t>
            </a: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</p:txBody>
      </p:sp>
      <p:sp>
        <p:nvSpPr>
          <p:cNvPr id="9" name="Google Shape;1018;gb53bec3b4f_0_41">
            <a:extLst>
              <a:ext uri="{FF2B5EF4-FFF2-40B4-BE49-F238E27FC236}">
                <a16:creationId xmlns:a16="http://schemas.microsoft.com/office/drawing/2014/main" id="{A559767E-3B5F-4D55-8930-C1F4CC3C1017}"/>
              </a:ext>
            </a:extLst>
          </p:cNvPr>
          <p:cNvSpPr/>
          <p:nvPr/>
        </p:nvSpPr>
        <p:spPr>
          <a:xfrm>
            <a:off x="2863646" y="4410116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4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18;gb53bec3b4f_0_41">
            <a:extLst>
              <a:ext uri="{FF2B5EF4-FFF2-40B4-BE49-F238E27FC236}">
                <a16:creationId xmlns:a16="http://schemas.microsoft.com/office/drawing/2014/main" id="{E3B5DAB0-3C82-468B-976E-E050F720EC96}"/>
              </a:ext>
            </a:extLst>
          </p:cNvPr>
          <p:cNvSpPr/>
          <p:nvPr/>
        </p:nvSpPr>
        <p:spPr>
          <a:xfrm>
            <a:off x="2883177" y="1712623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1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18;gb53bec3b4f_0_41">
            <a:extLst>
              <a:ext uri="{FF2B5EF4-FFF2-40B4-BE49-F238E27FC236}">
                <a16:creationId xmlns:a16="http://schemas.microsoft.com/office/drawing/2014/main" id="{CA523B5A-9B1F-442D-884F-6CB404B6AEAF}"/>
              </a:ext>
            </a:extLst>
          </p:cNvPr>
          <p:cNvSpPr/>
          <p:nvPr/>
        </p:nvSpPr>
        <p:spPr>
          <a:xfrm>
            <a:off x="5249618" y="4816819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5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18;gb53bec3b4f_0_41">
            <a:extLst>
              <a:ext uri="{FF2B5EF4-FFF2-40B4-BE49-F238E27FC236}">
                <a16:creationId xmlns:a16="http://schemas.microsoft.com/office/drawing/2014/main" id="{CA523B5A-9B1F-442D-884F-6CB404B6AEAF}"/>
              </a:ext>
            </a:extLst>
          </p:cNvPr>
          <p:cNvSpPr/>
          <p:nvPr/>
        </p:nvSpPr>
        <p:spPr>
          <a:xfrm>
            <a:off x="5286058" y="5589898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 smtClean="0">
                <a:solidFill>
                  <a:schemeClr val="lt1"/>
                </a:solidFill>
              </a:rPr>
              <a:t>6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8;gb53bec3b4f_0_41">
            <a:extLst>
              <a:ext uri="{FF2B5EF4-FFF2-40B4-BE49-F238E27FC236}">
                <a16:creationId xmlns:a16="http://schemas.microsoft.com/office/drawing/2014/main" id="{CA523B5A-9B1F-442D-884F-6CB404B6AEAF}"/>
              </a:ext>
            </a:extLst>
          </p:cNvPr>
          <p:cNvSpPr/>
          <p:nvPr/>
        </p:nvSpPr>
        <p:spPr>
          <a:xfrm>
            <a:off x="3053771" y="6120181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 smtClean="0">
                <a:solidFill>
                  <a:schemeClr val="lt1"/>
                </a:solidFill>
              </a:rPr>
              <a:t>7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3" y="333"/>
            <a:ext cx="7545288" cy="315913"/>
          </a:xfr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lvl1pPr marL="0" indent="0" algn="l" defTabSz="990581" rtl="0" eaLnBrk="1" latinLnBrk="1" hangingPunct="1">
              <a:lnSpc>
                <a:spcPct val="90000"/>
              </a:lnSpc>
              <a:spcBef>
                <a:spcPts val="1083"/>
              </a:spcBef>
              <a:buFont typeface="Arial" panose="020B0604020202020204" pitchFamily="34" charset="0"/>
              <a:buNone/>
              <a:defRPr lang="ko-KR" altLang="en-US" sz="1192" b="1" kern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742936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38227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1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733518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8810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410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939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1468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0997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자유게시판</a:t>
            </a:r>
            <a:r>
              <a:rPr lang="en-US" altLang="ko-KR" dirty="0" smtClean="0"/>
              <a:t>/</a:t>
            </a:r>
            <a:r>
              <a:rPr lang="ko-KR" altLang="en-US" dirty="0" smtClean="0"/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746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30" y="643209"/>
            <a:ext cx="6738944" cy="6101807"/>
          </a:xfrm>
          <a:prstGeom prst="rect">
            <a:avLst/>
          </a:prstGeom>
        </p:spPr>
      </p:pic>
      <p:sp>
        <p:nvSpPr>
          <p:cNvPr id="228" name="직사각형 2"/>
          <p:cNvSpPr txBox="1"/>
          <p:nvPr/>
        </p:nvSpPr>
        <p:spPr>
          <a:xfrm>
            <a:off x="7292223" y="1194699"/>
            <a:ext cx="1609612" cy="738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928690" y="643209"/>
            <a:ext cx="6130547" cy="256679"/>
          </a:xfrm>
        </p:spPr>
        <p:txBody>
          <a:bodyPr/>
          <a:lstStyle/>
          <a:p>
            <a:r>
              <a:rPr lang="ko-KR" altLang="en-US" dirty="0"/>
              <a:t>자유게시판</a:t>
            </a:r>
            <a:r>
              <a:rPr lang="en-US" altLang="ko-KR" dirty="0"/>
              <a:t> </a:t>
            </a:r>
            <a:r>
              <a:rPr lang="ko-KR" altLang="en-US" dirty="0"/>
              <a:t>글 작성</a:t>
            </a:r>
          </a:p>
        </p:txBody>
      </p:sp>
      <p:sp>
        <p:nvSpPr>
          <p:cNvPr id="6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2173371" y="3137871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1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18;gb53bec3b4f_0_41">
            <a:extLst>
              <a:ext uri="{FF2B5EF4-FFF2-40B4-BE49-F238E27FC236}">
                <a16:creationId xmlns:a16="http://schemas.microsoft.com/office/drawing/2014/main" id="{A6194F6E-83A6-4162-BDA5-184DA2AFA650}"/>
              </a:ext>
            </a:extLst>
          </p:cNvPr>
          <p:cNvSpPr/>
          <p:nvPr/>
        </p:nvSpPr>
        <p:spPr>
          <a:xfrm>
            <a:off x="2195008" y="5765273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 smtClean="0">
                <a:solidFill>
                  <a:schemeClr val="lt1"/>
                </a:solidFill>
              </a:rPr>
              <a:t>2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18;gb53bec3b4f_0_41">
            <a:extLst>
              <a:ext uri="{FF2B5EF4-FFF2-40B4-BE49-F238E27FC236}">
                <a16:creationId xmlns:a16="http://schemas.microsoft.com/office/drawing/2014/main" id="{AEBFD286-129A-4FDE-9536-84A1625A1A11}"/>
              </a:ext>
            </a:extLst>
          </p:cNvPr>
          <p:cNvSpPr/>
          <p:nvPr/>
        </p:nvSpPr>
        <p:spPr>
          <a:xfrm>
            <a:off x="6459666" y="6316958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 smtClean="0">
                <a:solidFill>
                  <a:schemeClr val="lt1"/>
                </a:solidFill>
              </a:rPr>
              <a:t>3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3" y="333"/>
            <a:ext cx="7545288" cy="315913"/>
          </a:xfr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lvl1pPr marL="0" indent="0" algn="l" defTabSz="990581" rtl="0" eaLnBrk="1" latinLnBrk="1" hangingPunct="1">
              <a:lnSpc>
                <a:spcPct val="90000"/>
              </a:lnSpc>
              <a:spcBef>
                <a:spcPts val="1083"/>
              </a:spcBef>
              <a:buFont typeface="Arial" panose="020B0604020202020204" pitchFamily="34" charset="0"/>
              <a:buNone/>
              <a:defRPr lang="ko-KR" altLang="en-US" sz="1192" b="1" kern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742936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38227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1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733518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8810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410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939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1468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0997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QnA </a:t>
            </a:r>
            <a:r>
              <a:rPr lang="ko-KR" altLang="en-US" dirty="0" err="1" smtClean="0"/>
              <a:t>질문글</a:t>
            </a:r>
            <a:endParaRPr lang="en-US" altLang="ko-KR" dirty="0" smtClean="0"/>
          </a:p>
        </p:txBody>
      </p:sp>
      <p:sp>
        <p:nvSpPr>
          <p:cNvPr id="13" name="직사각형 2">
            <a:extLst>
              <a:ext uri="{FF2B5EF4-FFF2-40B4-BE49-F238E27FC236}">
                <a16:creationId xmlns:a16="http://schemas.microsoft.com/office/drawing/2014/main" id="{164E635A-EF3A-4994-99C3-0AC6EDA9EC62}"/>
              </a:ext>
            </a:extLst>
          </p:cNvPr>
          <p:cNvSpPr txBox="1"/>
          <p:nvPr/>
        </p:nvSpPr>
        <p:spPr>
          <a:xfrm>
            <a:off x="7819511" y="510257"/>
            <a:ext cx="2086489" cy="20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[1] </a:t>
            </a:r>
            <a:r>
              <a:rPr lang="en-US" sz="900" b="1" dirty="0" smtClean="0"/>
              <a:t>QnA</a:t>
            </a:r>
            <a:r>
              <a:rPr lang="ko-KR" altLang="en-US" sz="900" b="1" dirty="0" smtClean="0"/>
              <a:t> </a:t>
            </a:r>
            <a:r>
              <a:rPr lang="ko-KR" altLang="en-US" sz="900" b="1" dirty="0"/>
              <a:t>내용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- </a:t>
            </a:r>
            <a:r>
              <a:rPr lang="ko-KR" altLang="en-US" sz="900" dirty="0"/>
              <a:t>제목</a:t>
            </a:r>
            <a:r>
              <a:rPr lang="en-US" altLang="ko-KR" sz="900" dirty="0"/>
              <a:t>, </a:t>
            </a:r>
            <a:r>
              <a:rPr lang="ko-KR" altLang="en-US" sz="900" dirty="0"/>
              <a:t>작성된 날짜 및 시간</a:t>
            </a:r>
            <a:r>
              <a:rPr lang="en-US" altLang="ko-KR" sz="900" dirty="0"/>
              <a:t>, </a:t>
            </a:r>
            <a:r>
              <a:rPr lang="ko-KR" altLang="en-US" sz="900" dirty="0"/>
              <a:t>닉네임</a:t>
            </a:r>
            <a:r>
              <a:rPr lang="en-US" altLang="ko-KR" sz="900" dirty="0"/>
              <a:t>, </a:t>
            </a:r>
            <a:r>
              <a:rPr lang="ko-KR" altLang="en-US" sz="900" dirty="0"/>
              <a:t>글 내용으로 구성 되어있는 </a:t>
            </a:r>
            <a:r>
              <a:rPr lang="en-US" altLang="ko-KR" sz="900" dirty="0" smtClean="0"/>
              <a:t>QnA </a:t>
            </a:r>
            <a:r>
              <a:rPr lang="ko-KR" altLang="en-US" sz="900" dirty="0" smtClean="0"/>
              <a:t>게시판 글</a:t>
            </a:r>
            <a:endParaRPr lang="en-US" altLang="ko-KR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ko-KR" altLang="en-US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/>
              <a:t>[2] </a:t>
            </a:r>
            <a:r>
              <a:rPr lang="ko-KR" altLang="en-US" sz="900" b="1" dirty="0"/>
              <a:t>목록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- </a:t>
            </a:r>
            <a:r>
              <a:rPr lang="en-US" sz="900" dirty="0" smtClean="0"/>
              <a:t>QnA </a:t>
            </a:r>
            <a:r>
              <a:rPr lang="ko-KR" altLang="en-US" sz="900" dirty="0" smtClean="0"/>
              <a:t>게시판 목록으로 </a:t>
            </a:r>
            <a:r>
              <a:rPr lang="ko-KR" altLang="en-US" sz="900" dirty="0"/>
              <a:t>이동한다</a:t>
            </a:r>
            <a:r>
              <a:rPr lang="en-US" altLang="ko-KR" sz="900" dirty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[3] </a:t>
            </a:r>
            <a:r>
              <a:rPr lang="ko-KR" altLang="en-US" sz="900" b="1" dirty="0" smtClean="0"/>
              <a:t>답글 쓰기</a:t>
            </a:r>
            <a:endParaRPr lang="en-US" altLang="ko-KR" sz="900" b="1" dirty="0" smtClean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</a:t>
            </a:r>
            <a:r>
              <a:rPr lang="en-US" sz="900" dirty="0" smtClean="0"/>
              <a:t>- </a:t>
            </a:r>
            <a:r>
              <a:rPr lang="ko-KR" altLang="en-US" sz="900" dirty="0" smtClean="0"/>
              <a:t>해당 </a:t>
            </a:r>
            <a:r>
              <a:rPr lang="en-US" altLang="ko-KR" sz="900" dirty="0" smtClean="0"/>
              <a:t>QnA </a:t>
            </a:r>
            <a:r>
              <a:rPr lang="ko-KR" altLang="en-US" sz="900" dirty="0" smtClean="0"/>
              <a:t>글에 답글을 적는 페이지로 이동</a:t>
            </a: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4160263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16" y="427187"/>
            <a:ext cx="5019675" cy="6353175"/>
          </a:xfrm>
          <a:prstGeom prst="rect">
            <a:avLst/>
          </a:prstGeom>
        </p:spPr>
      </p:pic>
      <p:sp>
        <p:nvSpPr>
          <p:cNvPr id="228" name="직사각형 2"/>
          <p:cNvSpPr txBox="1"/>
          <p:nvPr/>
        </p:nvSpPr>
        <p:spPr>
          <a:xfrm>
            <a:off x="7292223" y="1194699"/>
            <a:ext cx="1609612" cy="738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928690" y="643209"/>
            <a:ext cx="6130547" cy="256679"/>
          </a:xfrm>
        </p:spPr>
        <p:txBody>
          <a:bodyPr/>
          <a:lstStyle/>
          <a:p>
            <a:r>
              <a:rPr lang="ko-KR" altLang="en-US" dirty="0"/>
              <a:t>자유게시판</a:t>
            </a:r>
            <a:r>
              <a:rPr lang="en-US" altLang="ko-KR" dirty="0"/>
              <a:t> </a:t>
            </a:r>
            <a:r>
              <a:rPr lang="ko-KR" altLang="en-US" dirty="0"/>
              <a:t>글 작성</a:t>
            </a:r>
          </a:p>
        </p:txBody>
      </p:sp>
      <p:sp>
        <p:nvSpPr>
          <p:cNvPr id="6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2846231" y="2318362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1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18;gb53bec3b4f_0_41">
            <a:extLst>
              <a:ext uri="{FF2B5EF4-FFF2-40B4-BE49-F238E27FC236}">
                <a16:creationId xmlns:a16="http://schemas.microsoft.com/office/drawing/2014/main" id="{A6194F6E-83A6-4162-BDA5-184DA2AFA650}"/>
              </a:ext>
            </a:extLst>
          </p:cNvPr>
          <p:cNvSpPr/>
          <p:nvPr/>
        </p:nvSpPr>
        <p:spPr>
          <a:xfrm>
            <a:off x="2846230" y="2971295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 smtClean="0">
                <a:solidFill>
                  <a:schemeClr val="lt1"/>
                </a:solidFill>
              </a:rPr>
              <a:t>2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3" y="333"/>
            <a:ext cx="7545288" cy="315913"/>
          </a:xfr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lvl1pPr marL="0" indent="0" algn="l" defTabSz="990581" rtl="0" eaLnBrk="1" latinLnBrk="1" hangingPunct="1">
              <a:lnSpc>
                <a:spcPct val="90000"/>
              </a:lnSpc>
              <a:spcBef>
                <a:spcPts val="1083"/>
              </a:spcBef>
              <a:buFont typeface="Arial" panose="020B0604020202020204" pitchFamily="34" charset="0"/>
              <a:buNone/>
              <a:defRPr lang="ko-KR" altLang="en-US" sz="1192" b="1" kern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742936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38227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1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733518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8810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410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939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1468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0997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QnA </a:t>
            </a:r>
            <a:r>
              <a:rPr lang="ko-KR" altLang="en-US" dirty="0" smtClean="0"/>
              <a:t>답글</a:t>
            </a:r>
            <a:endParaRPr lang="en-US" altLang="ko-KR" dirty="0" smtClean="0"/>
          </a:p>
        </p:txBody>
      </p:sp>
      <p:sp>
        <p:nvSpPr>
          <p:cNvPr id="13" name="직사각형 2">
            <a:extLst>
              <a:ext uri="{FF2B5EF4-FFF2-40B4-BE49-F238E27FC236}">
                <a16:creationId xmlns:a16="http://schemas.microsoft.com/office/drawing/2014/main" id="{164E635A-EF3A-4994-99C3-0AC6EDA9EC62}"/>
              </a:ext>
            </a:extLst>
          </p:cNvPr>
          <p:cNvSpPr txBox="1"/>
          <p:nvPr/>
        </p:nvSpPr>
        <p:spPr>
          <a:xfrm>
            <a:off x="7819511" y="510257"/>
            <a:ext cx="2086489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[1] </a:t>
            </a:r>
            <a:r>
              <a:rPr lang="en-US" sz="900" b="1" dirty="0" smtClean="0"/>
              <a:t>QnA</a:t>
            </a:r>
            <a:r>
              <a:rPr lang="ko-KR" altLang="en-US" sz="900" b="1" dirty="0" smtClean="0"/>
              <a:t> 답글 정보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- </a:t>
            </a:r>
            <a:r>
              <a:rPr lang="ko-KR" altLang="en-US" sz="900" dirty="0"/>
              <a:t>제목</a:t>
            </a:r>
            <a:r>
              <a:rPr lang="en-US" altLang="ko-KR" sz="900" dirty="0"/>
              <a:t>, </a:t>
            </a:r>
            <a:r>
              <a:rPr lang="ko-KR" altLang="en-US" sz="900" dirty="0"/>
              <a:t>작성된 날짜 및 시간</a:t>
            </a:r>
            <a:r>
              <a:rPr lang="en-US" altLang="ko-KR" sz="900" dirty="0"/>
              <a:t>, </a:t>
            </a:r>
            <a:r>
              <a:rPr lang="ko-KR" altLang="en-US" sz="900" dirty="0"/>
              <a:t>닉네임</a:t>
            </a:r>
            <a:r>
              <a:rPr lang="en-US" altLang="ko-KR" sz="900" dirty="0"/>
              <a:t>, </a:t>
            </a:r>
            <a:r>
              <a:rPr lang="ko-KR" altLang="en-US" sz="900" dirty="0"/>
              <a:t>글 내용으로 </a:t>
            </a:r>
            <a:r>
              <a:rPr lang="ko-KR" altLang="en-US" sz="900" dirty="0" smtClean="0"/>
              <a:t>구성</a:t>
            </a:r>
            <a:endParaRPr lang="en-US" altLang="ko-KR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ko-KR" altLang="en-US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/>
              <a:t>[2] </a:t>
            </a:r>
            <a:r>
              <a:rPr lang="en-US" altLang="ko-KR" sz="900" b="1" dirty="0" smtClean="0"/>
              <a:t>QnA </a:t>
            </a:r>
            <a:r>
              <a:rPr lang="ko-KR" altLang="en-US" sz="900" b="1" dirty="0" smtClean="0"/>
              <a:t>답글 내용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- </a:t>
            </a:r>
            <a:r>
              <a:rPr lang="ko-KR" altLang="en-US" sz="900" dirty="0" err="1" smtClean="0"/>
              <a:t>질문글과</a:t>
            </a:r>
            <a:r>
              <a:rPr lang="ko-KR" altLang="en-US" sz="900" dirty="0" smtClean="0"/>
              <a:t> 답글이 함께 표시</a:t>
            </a:r>
            <a:endParaRPr lang="en-US" altLang="ko-KR" sz="900" dirty="0" smtClean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 smtClean="0"/>
              <a:t>[3] </a:t>
            </a:r>
            <a:r>
              <a:rPr lang="ko-KR" altLang="en-US" sz="900" b="1" dirty="0"/>
              <a:t>목록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dirty="0"/>
              <a:t> - QnA </a:t>
            </a:r>
            <a:r>
              <a:rPr lang="ko-KR" altLang="en-US" sz="900" dirty="0"/>
              <a:t>게시판 목록으로 이동한다</a:t>
            </a:r>
            <a:r>
              <a:rPr lang="en-US" altLang="ko-KR" sz="900" dirty="0"/>
              <a:t>.</a:t>
            </a:r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</p:txBody>
      </p:sp>
      <p:sp>
        <p:nvSpPr>
          <p:cNvPr id="12" name="Google Shape;1018;gb53bec3b4f_0_41">
            <a:extLst>
              <a:ext uri="{FF2B5EF4-FFF2-40B4-BE49-F238E27FC236}">
                <a16:creationId xmlns:a16="http://schemas.microsoft.com/office/drawing/2014/main" id="{A6194F6E-83A6-4162-BDA5-184DA2AFA650}"/>
              </a:ext>
            </a:extLst>
          </p:cNvPr>
          <p:cNvSpPr/>
          <p:nvPr/>
        </p:nvSpPr>
        <p:spPr>
          <a:xfrm>
            <a:off x="2941292" y="6203325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en-US" sz="969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883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6" y="372845"/>
            <a:ext cx="7055978" cy="6447261"/>
          </a:xfrm>
          <a:prstGeom prst="rect">
            <a:avLst/>
          </a:prstGeom>
        </p:spPr>
      </p:pic>
      <p:sp>
        <p:nvSpPr>
          <p:cNvPr id="228" name="직사각형 2"/>
          <p:cNvSpPr txBox="1"/>
          <p:nvPr/>
        </p:nvSpPr>
        <p:spPr>
          <a:xfrm>
            <a:off x="7292223" y="1194699"/>
            <a:ext cx="1609612" cy="738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928690" y="643209"/>
            <a:ext cx="6130547" cy="256679"/>
          </a:xfrm>
        </p:spPr>
        <p:txBody>
          <a:bodyPr/>
          <a:lstStyle/>
          <a:p>
            <a:r>
              <a:rPr lang="ko-KR" altLang="en-US" dirty="0"/>
              <a:t>자유게시판</a:t>
            </a:r>
            <a:r>
              <a:rPr lang="en-US" altLang="ko-KR" dirty="0"/>
              <a:t> </a:t>
            </a:r>
            <a:r>
              <a:rPr lang="ko-KR" altLang="en-US" dirty="0"/>
              <a:t>글 작성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54D466B6-F950-4825-BA90-CFB6EF7E1C1E}"/>
              </a:ext>
            </a:extLst>
          </p:cNvPr>
          <p:cNvSpPr txBox="1"/>
          <p:nvPr/>
        </p:nvSpPr>
        <p:spPr>
          <a:xfrm>
            <a:off x="7841411" y="1194699"/>
            <a:ext cx="1790330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[1] </a:t>
            </a:r>
            <a:r>
              <a:rPr lang="ko-KR" altLang="en-US" sz="900" b="1" dirty="0"/>
              <a:t>게시판종류 선택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b="1" dirty="0"/>
              <a:t> </a:t>
            </a:r>
            <a:r>
              <a:rPr lang="en-US" sz="900" dirty="0"/>
              <a:t>- </a:t>
            </a:r>
            <a:r>
              <a:rPr lang="ko-KR" altLang="en-US" sz="900" dirty="0"/>
              <a:t>자유게시판과 </a:t>
            </a:r>
            <a:r>
              <a:rPr lang="en-US" altLang="ko-KR" sz="900" dirty="0"/>
              <a:t>QnA</a:t>
            </a:r>
            <a:r>
              <a:rPr lang="ko-KR" altLang="en-US" sz="900" dirty="0"/>
              <a:t>중 업로드 할 곳을 정한다</a:t>
            </a:r>
            <a:r>
              <a:rPr lang="en-US" altLang="ko-KR" sz="900" dirty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ko-KR" altLang="en-US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/>
              <a:t>[2] </a:t>
            </a:r>
            <a:r>
              <a:rPr lang="ko-KR" altLang="en-US" sz="900" b="1" dirty="0"/>
              <a:t>제목작성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- </a:t>
            </a:r>
            <a:r>
              <a:rPr lang="ko-KR" altLang="en-US" sz="900" dirty="0"/>
              <a:t>게시판 제목을 작성한다</a:t>
            </a:r>
            <a:r>
              <a:rPr lang="en-US" altLang="ko-KR" sz="900" dirty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[3] </a:t>
            </a:r>
            <a:r>
              <a:rPr lang="ko-KR" altLang="en-US" sz="900" b="1" dirty="0"/>
              <a:t>게시판 내용 작성 </a:t>
            </a:r>
            <a:r>
              <a:rPr lang="en-US" altLang="ko-KR" sz="900" b="1" dirty="0"/>
              <a:t>form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– </a:t>
            </a:r>
            <a:r>
              <a:rPr lang="ko-KR" altLang="en-US" sz="900" dirty="0"/>
              <a:t>게시판 내용을 작성한다</a:t>
            </a:r>
            <a:r>
              <a:rPr lang="en-US" altLang="ko-KR" sz="900" dirty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dirty="0"/>
              <a:t>[</a:t>
            </a:r>
            <a:r>
              <a:rPr sz="900" b="1" dirty="0"/>
              <a:t>4] </a:t>
            </a:r>
            <a:r>
              <a:rPr lang="ko-KR" altLang="en-US" sz="900" b="1" dirty="0"/>
              <a:t>등록 및 취소</a:t>
            </a:r>
            <a:endParaRPr lang="en-US" altLang="ko-KR" sz="900" b="1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– </a:t>
            </a:r>
            <a:r>
              <a:rPr lang="ko-KR" altLang="en-US" sz="900" dirty="0"/>
              <a:t>작성한 글을 등록하거나 취소한다</a:t>
            </a:r>
            <a:r>
              <a:rPr lang="en-US" altLang="ko-KR" sz="900" dirty="0"/>
              <a:t>.</a:t>
            </a: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</p:txBody>
      </p:sp>
      <p:sp>
        <p:nvSpPr>
          <p:cNvPr id="6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2290071" y="2841090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1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18;gb53bec3b4f_0_41">
            <a:extLst>
              <a:ext uri="{FF2B5EF4-FFF2-40B4-BE49-F238E27FC236}">
                <a16:creationId xmlns:a16="http://schemas.microsoft.com/office/drawing/2014/main" id="{5350532D-7547-4930-A02C-FB0D239AFAFB}"/>
              </a:ext>
            </a:extLst>
          </p:cNvPr>
          <p:cNvSpPr/>
          <p:nvPr/>
        </p:nvSpPr>
        <p:spPr>
          <a:xfrm>
            <a:off x="2293384" y="3406351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2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18;gb53bec3b4f_0_41">
            <a:extLst>
              <a:ext uri="{FF2B5EF4-FFF2-40B4-BE49-F238E27FC236}">
                <a16:creationId xmlns:a16="http://schemas.microsoft.com/office/drawing/2014/main" id="{A6194F6E-83A6-4162-BDA5-184DA2AFA650}"/>
              </a:ext>
            </a:extLst>
          </p:cNvPr>
          <p:cNvSpPr/>
          <p:nvPr/>
        </p:nvSpPr>
        <p:spPr>
          <a:xfrm>
            <a:off x="2314293" y="4100375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3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18;gb53bec3b4f_0_41">
            <a:extLst>
              <a:ext uri="{FF2B5EF4-FFF2-40B4-BE49-F238E27FC236}">
                <a16:creationId xmlns:a16="http://schemas.microsoft.com/office/drawing/2014/main" id="{AEBFD286-129A-4FDE-9536-84A1625A1A11}"/>
              </a:ext>
            </a:extLst>
          </p:cNvPr>
          <p:cNvSpPr/>
          <p:nvPr/>
        </p:nvSpPr>
        <p:spPr>
          <a:xfrm>
            <a:off x="6338896" y="6153056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4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3" y="333"/>
            <a:ext cx="7545288" cy="315913"/>
          </a:xfr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lvl1pPr marL="0" indent="0" algn="l" defTabSz="990581" rtl="0" eaLnBrk="1" latinLnBrk="1" hangingPunct="1">
              <a:lnSpc>
                <a:spcPct val="90000"/>
              </a:lnSpc>
              <a:spcBef>
                <a:spcPts val="1083"/>
              </a:spcBef>
              <a:buFont typeface="Arial" panose="020B0604020202020204" pitchFamily="34" charset="0"/>
              <a:buNone/>
              <a:defRPr lang="ko-KR" altLang="en-US" sz="1192" b="1" kern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742936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38227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1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733518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8810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410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939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1468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0997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자유게시판 글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64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30" y="469338"/>
            <a:ext cx="5135680" cy="6388662"/>
          </a:xfrm>
          <a:prstGeom prst="rect">
            <a:avLst/>
          </a:prstGeom>
        </p:spPr>
      </p:pic>
      <p:sp>
        <p:nvSpPr>
          <p:cNvPr id="228" name="직사각형 2"/>
          <p:cNvSpPr txBox="1"/>
          <p:nvPr/>
        </p:nvSpPr>
        <p:spPr>
          <a:xfrm>
            <a:off x="7292223" y="1194699"/>
            <a:ext cx="1609612" cy="738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928690" y="643209"/>
            <a:ext cx="6130547" cy="256679"/>
          </a:xfrm>
        </p:spPr>
        <p:txBody>
          <a:bodyPr/>
          <a:lstStyle/>
          <a:p>
            <a:r>
              <a:rPr lang="en-US" altLang="ko-KR" dirty="0"/>
              <a:t>Q&amp;A </a:t>
            </a:r>
            <a:r>
              <a:rPr lang="ko-KR" altLang="en-US" dirty="0"/>
              <a:t>글 작성</a:t>
            </a:r>
          </a:p>
        </p:txBody>
      </p:sp>
      <p:sp>
        <p:nvSpPr>
          <p:cNvPr id="6" name="직사각형 2">
            <a:extLst>
              <a:ext uri="{FF2B5EF4-FFF2-40B4-BE49-F238E27FC236}">
                <a16:creationId xmlns:a16="http://schemas.microsoft.com/office/drawing/2014/main" id="{95C00558-29DB-4C7A-8A75-4D1F9E3FA2AE}"/>
              </a:ext>
            </a:extLst>
          </p:cNvPr>
          <p:cNvSpPr txBox="1"/>
          <p:nvPr/>
        </p:nvSpPr>
        <p:spPr>
          <a:xfrm>
            <a:off x="7850038" y="643209"/>
            <a:ext cx="1857226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[1] </a:t>
            </a:r>
            <a:r>
              <a:rPr lang="en-US" sz="900" b="1" dirty="0"/>
              <a:t>QnA</a:t>
            </a:r>
            <a:r>
              <a:rPr lang="ko-KR" altLang="en-US" sz="900" b="1" dirty="0"/>
              <a:t>글에 </a:t>
            </a:r>
            <a:r>
              <a:rPr lang="ko-KR" altLang="en-US" sz="900" b="1" dirty="0" err="1"/>
              <a:t>답글작성</a:t>
            </a:r>
            <a:endParaRPr lang="en-US" altLang="ko-KR" sz="900" b="1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b="1" dirty="0"/>
              <a:t> </a:t>
            </a:r>
            <a:r>
              <a:rPr lang="en-US" sz="900" dirty="0"/>
              <a:t>- QnA </a:t>
            </a:r>
            <a:r>
              <a:rPr lang="ko-KR" altLang="en-US" sz="900" dirty="0"/>
              <a:t>게시판에 답글을 작성한다</a:t>
            </a:r>
            <a:r>
              <a:rPr lang="en-US" altLang="ko-KR" sz="900" dirty="0"/>
              <a:t>. </a:t>
            </a:r>
            <a:r>
              <a:rPr lang="ko-KR" altLang="en-US" sz="900" dirty="0"/>
              <a:t>이때 답글이 달리는 글의 내용이 위에 나오게 된다</a:t>
            </a:r>
            <a:r>
              <a:rPr lang="en-US" altLang="ko-KR" sz="900" dirty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</a:t>
            </a:r>
            <a:r>
              <a:rPr lang="en-US" sz="900" b="1" dirty="0"/>
              <a:t>2</a:t>
            </a:r>
            <a:r>
              <a:rPr sz="900" b="1" dirty="0"/>
              <a:t>] </a:t>
            </a:r>
            <a:r>
              <a:rPr lang="ko-KR" altLang="en-US" sz="900" b="1" dirty="0"/>
              <a:t>게시판 내용 작성 </a:t>
            </a:r>
            <a:r>
              <a:rPr lang="en-US" altLang="ko-KR" sz="900" b="1" dirty="0"/>
              <a:t>form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dirty="0"/>
              <a:t> – </a:t>
            </a:r>
            <a:r>
              <a:rPr lang="ko-KR" altLang="en-US" sz="900" dirty="0"/>
              <a:t>게시판 내용을 작성한다</a:t>
            </a:r>
            <a:r>
              <a:rPr lang="en-US" altLang="ko-KR" sz="900" dirty="0"/>
              <a:t>.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dirty="0"/>
              <a:t>[3</a:t>
            </a:r>
            <a:r>
              <a:rPr lang="en-US" altLang="ko-KR" sz="900" b="1" dirty="0"/>
              <a:t>] </a:t>
            </a:r>
            <a:r>
              <a:rPr lang="ko-KR" altLang="en-US" sz="900" b="1" dirty="0"/>
              <a:t>등록 및 취소</a:t>
            </a:r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900" dirty="0"/>
              <a:t> </a:t>
            </a:r>
            <a:r>
              <a:rPr lang="en-US" altLang="ko-KR" sz="900" dirty="0"/>
              <a:t>– </a:t>
            </a:r>
            <a:r>
              <a:rPr lang="ko-KR" altLang="en-US" sz="900" dirty="0"/>
              <a:t>작성한 글을 등록하거나 취소한다</a:t>
            </a:r>
            <a:r>
              <a:rPr lang="en-US" altLang="ko-KR" sz="900" dirty="0" smtClean="0"/>
              <a:t>.</a:t>
            </a:r>
            <a:endParaRPr sz="900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</p:txBody>
      </p:sp>
      <p:sp>
        <p:nvSpPr>
          <p:cNvPr id="15" name="텍스트 개체 틀 4"/>
          <p:cNvSpPr txBox="1">
            <a:spLocks/>
          </p:cNvSpPr>
          <p:nvPr/>
        </p:nvSpPr>
        <p:spPr>
          <a:xfrm>
            <a:off x="3" y="333"/>
            <a:ext cx="7545288" cy="315913"/>
          </a:xfr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lvl1pPr marL="0" indent="0" algn="l" defTabSz="990581" rtl="0" eaLnBrk="1" latinLnBrk="1" hangingPunct="1">
              <a:lnSpc>
                <a:spcPct val="90000"/>
              </a:lnSpc>
              <a:spcBef>
                <a:spcPts val="1083"/>
              </a:spcBef>
              <a:buFont typeface="Arial" panose="020B0604020202020204" pitchFamily="34" charset="0"/>
              <a:buNone/>
              <a:defRPr lang="ko-KR" altLang="en-US" sz="1192" b="1" kern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742936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38227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1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733518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8810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410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939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1468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0997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QnA </a:t>
            </a:r>
            <a:r>
              <a:rPr lang="ko-KR" altLang="en-US" dirty="0" smtClean="0"/>
              <a:t>답글 작성</a:t>
            </a:r>
            <a:endParaRPr lang="ko-KR" altLang="en-US" dirty="0"/>
          </a:p>
        </p:txBody>
      </p:sp>
      <p:sp>
        <p:nvSpPr>
          <p:cNvPr id="17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3097975" y="4775876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 smtClean="0">
                <a:solidFill>
                  <a:schemeClr val="lt1"/>
                </a:solidFill>
              </a:rPr>
              <a:t>2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5709007" y="6260026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3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3097974" y="3463328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1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486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아이디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비밀번호 찾기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rgbClr val="7C8C03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식물검색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err="1" smtClean="0">
                <a:solidFill>
                  <a:srgbClr val="003366"/>
                </a:solidFill>
                <a:latin typeface="+mj-ea"/>
                <a:ea typeface="+mj-ea"/>
              </a:rPr>
              <a:t>내정보</a:t>
            </a: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페이지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rgbClr val="B9BF04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b="1" dirty="0">
                <a:solidFill>
                  <a:srgbClr val="003366"/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로그인</a:t>
            </a:r>
            <a:r>
              <a:rPr kumimoji="1" lang="en-US" altLang="ko-KR" sz="1950" b="1" dirty="0" smtClean="0">
                <a:solidFill>
                  <a:srgbClr val="003366"/>
                </a:solidFill>
                <a:latin typeface="+mj-ea"/>
                <a:ea typeface="+mj-ea"/>
              </a:rPr>
              <a:t>/</a:t>
            </a:r>
            <a:r>
              <a:rPr kumimoji="1"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회원가입</a:t>
            </a:r>
            <a:endParaRPr kumimoji="1" lang="ko-KR" altLang="en-US" sz="195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rgbClr val="7C8C03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9" name="Google Shape;406;gc9573b05e3_0_180"/>
          <p:cNvSpPr/>
          <p:nvPr/>
        </p:nvSpPr>
        <p:spPr>
          <a:xfrm>
            <a:off x="5553790" y="96416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</a:t>
            </a:r>
            <a:r>
              <a:rPr lang="en-US" altLang="ko-KR" sz="1950" b="1" i="0" u="none" strike="noStrike" cap="none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구매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407;gc9573b05e3_0_180"/>
          <p:cNvSpPr/>
          <p:nvPr/>
        </p:nvSpPr>
        <p:spPr>
          <a:xfrm>
            <a:off x="5214988" y="807668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5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1" name="Google Shape;408;gc9573b05e3_0_180"/>
          <p:cNvSpPr/>
          <p:nvPr/>
        </p:nvSpPr>
        <p:spPr>
          <a:xfrm>
            <a:off x="5553790" y="2303796"/>
            <a:ext cx="4185900" cy="467700"/>
          </a:xfrm>
          <a:prstGeom prst="rect">
            <a:avLst/>
          </a:prstGeom>
          <a:solidFill>
            <a:srgbClr val="B9B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</a:rPr>
              <a:t>커뮤니티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2" name="Google Shape;409;gc9573b05e3_0_180"/>
          <p:cNvSpPr/>
          <p:nvPr/>
        </p:nvSpPr>
        <p:spPr>
          <a:xfrm>
            <a:off x="5214988" y="2147193"/>
            <a:ext cx="847800" cy="780900"/>
          </a:xfrm>
          <a:prstGeom prst="ellipse">
            <a:avLst/>
          </a:prstGeom>
          <a:solidFill>
            <a:srgbClr val="7C8C0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6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3" name="Google Shape;408;gc9573b05e3_0_180"/>
          <p:cNvSpPr/>
          <p:nvPr/>
        </p:nvSpPr>
        <p:spPr>
          <a:xfrm>
            <a:off x="5585912" y="3734476"/>
            <a:ext cx="4185900" cy="467700"/>
          </a:xfrm>
          <a:prstGeom prst="rect">
            <a:avLst/>
          </a:prstGeom>
          <a:solidFill>
            <a:srgbClr val="F2B7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lang="ko-KR" sz="1950" b="1" i="0" u="none" strike="noStrike" cap="none" dirty="0">
                <a:solidFill>
                  <a:srgbClr val="003366"/>
                </a:solidFill>
                <a:latin typeface="+mj-ea"/>
                <a:ea typeface="+mj-ea"/>
                <a:cs typeface="Arial"/>
                <a:sym typeface="Arial"/>
              </a:rPr>
              <a:t>       </a:t>
            </a:r>
            <a:r>
              <a:rPr lang="ko-KR" altLang="en-US" sz="1950" b="1" dirty="0" smtClean="0">
                <a:solidFill>
                  <a:srgbClr val="003366"/>
                </a:solidFill>
                <a:latin typeface="+mj-ea"/>
                <a:ea typeface="+mj-ea"/>
                <a:sym typeface="Arial"/>
              </a:rPr>
              <a:t>관리자 페이지</a:t>
            </a:r>
            <a:endParaRPr lang="en-US" altLang="ko-KR" sz="1950" b="1" dirty="0" smtClean="0">
              <a:solidFill>
                <a:srgbClr val="003366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4" name="Google Shape;409;gc9573b05e3_0_180"/>
          <p:cNvSpPr/>
          <p:nvPr/>
        </p:nvSpPr>
        <p:spPr>
          <a:xfrm>
            <a:off x="5247110" y="3577873"/>
            <a:ext cx="847800" cy="780900"/>
          </a:xfrm>
          <a:prstGeom prst="ellipse">
            <a:avLst/>
          </a:prstGeom>
          <a:solidFill>
            <a:srgbClr val="F29F0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sz="26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7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08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37" y="359449"/>
            <a:ext cx="5010150" cy="6498552"/>
          </a:xfrm>
          <a:prstGeom prst="rect">
            <a:avLst/>
          </a:prstGeom>
        </p:spPr>
      </p:pic>
      <p:sp>
        <p:nvSpPr>
          <p:cNvPr id="228" name="직사각형 2"/>
          <p:cNvSpPr txBox="1"/>
          <p:nvPr/>
        </p:nvSpPr>
        <p:spPr>
          <a:xfrm>
            <a:off x="7832042" y="679091"/>
            <a:ext cx="1981061" cy="1039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kumimoji="0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kumimoji="0" lang="en-US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kumimoji="0" sz="844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[</a:t>
            </a:r>
            <a:r>
              <a:rPr kumimoji="0" lang="en-US" sz="844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1</a:t>
            </a:r>
            <a:r>
              <a:rPr kumimoji="0" sz="844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] </a:t>
            </a:r>
            <a:r>
              <a:rPr kumimoji="0" lang="ko-KR" altLang="en-US" sz="844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관리자</a:t>
            </a:r>
            <a:r>
              <a:rPr kumimoji="0" lang="ko-KR" altLang="en-US" sz="844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 로그인</a:t>
            </a:r>
            <a:endParaRPr kumimoji="0" lang="en-US" altLang="ko-KR" sz="844" b="1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844" b="1" baseline="0" dirty="0">
                <a:solidFill>
                  <a:prstClr val="black"/>
                </a:solidFill>
                <a:latin typeface="맑은 고딕"/>
                <a:ea typeface="맑은 고딕"/>
                <a:sym typeface="맑은 고딕"/>
              </a:rPr>
              <a:t> </a:t>
            </a:r>
            <a:r>
              <a:rPr lang="en-US" altLang="ko-KR" sz="844" b="1" baseline="0" dirty="0" smtClean="0">
                <a:solidFill>
                  <a:prstClr val="black"/>
                </a:solidFill>
                <a:latin typeface="맑은 고딕"/>
                <a:ea typeface="맑은 고딕"/>
                <a:sym typeface="맑은 고딕"/>
              </a:rPr>
              <a:t>- </a:t>
            </a:r>
            <a:r>
              <a:rPr kumimoji="0" lang="ko-KR" altLang="en-US" sz="844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관리자 아이디로 로그인 </a:t>
            </a:r>
            <a:r>
              <a:rPr kumimoji="0" lang="ko-KR" altLang="en-US" sz="844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하였을시</a:t>
            </a:r>
            <a:endParaRPr lang="en-US" altLang="ko-KR" sz="844" dirty="0">
              <a:solidFill>
                <a:prstClr val="black"/>
              </a:solidFill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kumimoji="0" lang="en-US" altLang="ko-KR" sz="844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    “</a:t>
            </a:r>
            <a:r>
              <a:rPr kumimoji="0" lang="ko-KR" altLang="en-US" sz="844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관리자입니다</a:t>
            </a:r>
            <a:r>
              <a:rPr kumimoji="0" lang="en-US" altLang="ko-KR" sz="844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”</a:t>
            </a:r>
            <a:r>
              <a:rPr kumimoji="0" lang="ko-KR" altLang="en-US" sz="844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로 관리자임을 표시 </a:t>
            </a:r>
            <a:endParaRPr kumimoji="0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kumimoji="0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kumimoji="0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kumimoji="0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</p:spPr>
        <p:txBody>
          <a:bodyPr/>
          <a:lstStyle/>
          <a:p>
            <a:r>
              <a:rPr lang="ko-KR" altLang="en-US" dirty="0" smtClean="0"/>
              <a:t>재고관리</a:t>
            </a:r>
            <a:endParaRPr lang="ko-KR" altLang="en-US" dirty="0"/>
          </a:p>
        </p:txBody>
      </p:sp>
      <p:sp>
        <p:nvSpPr>
          <p:cNvPr id="9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5375349" y="359448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1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378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62310" y="580125"/>
            <a:ext cx="7277872" cy="5975949"/>
            <a:chOff x="362310" y="580125"/>
            <a:chExt cx="7277872" cy="5975949"/>
          </a:xfrm>
        </p:grpSpPr>
        <p:grpSp>
          <p:nvGrpSpPr>
            <p:cNvPr id="7" name="그룹 6"/>
            <p:cNvGrpSpPr/>
            <p:nvPr/>
          </p:nvGrpSpPr>
          <p:grpSpPr>
            <a:xfrm>
              <a:off x="362310" y="580125"/>
              <a:ext cx="7277872" cy="5975949"/>
              <a:chOff x="362310" y="580125"/>
              <a:chExt cx="7277872" cy="5975949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310" y="580125"/>
                <a:ext cx="7277872" cy="5975949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5567" y="1743708"/>
                <a:ext cx="557357" cy="196714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1699" y="2208995"/>
              <a:ext cx="1001896" cy="35361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1924" y="2176250"/>
              <a:ext cx="2009775" cy="419100"/>
            </a:xfrm>
            <a:prstGeom prst="rect">
              <a:avLst/>
            </a:prstGeom>
          </p:spPr>
        </p:pic>
      </p:grpSp>
      <p:sp>
        <p:nvSpPr>
          <p:cNvPr id="228" name="직사각형 2"/>
          <p:cNvSpPr txBox="1"/>
          <p:nvPr/>
        </p:nvSpPr>
        <p:spPr>
          <a:xfrm>
            <a:off x="7832042" y="679091"/>
            <a:ext cx="1981061" cy="1818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kumimoji="0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kumimoji="0" lang="en-US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kumimoji="0" sz="844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[</a:t>
            </a:r>
            <a:r>
              <a:rPr kumimoji="0" lang="en-US" sz="844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1</a:t>
            </a:r>
            <a:r>
              <a:rPr kumimoji="0" sz="844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] </a:t>
            </a:r>
            <a:r>
              <a:rPr kumimoji="0" lang="ko-KR" altLang="en-US" sz="844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재고관리</a:t>
            </a:r>
            <a:endParaRPr kumimoji="0" sz="844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117198" marR="0" lvl="0" indent="-117198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-"/>
              <a:tabLst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kumimoji="0" lang="ko-KR" altLang="en-US" sz="844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관리자 아이디로 로그인 </a:t>
            </a:r>
            <a:r>
              <a:rPr kumimoji="0" lang="ko-KR" altLang="en-US" sz="844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하였을시</a:t>
            </a:r>
            <a:r>
              <a:rPr kumimoji="0" lang="ko-KR" altLang="en-US" sz="844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 각 상품의 판매가</a:t>
            </a:r>
            <a:r>
              <a:rPr kumimoji="0" lang="en-US" altLang="ko-KR" sz="844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, </a:t>
            </a:r>
            <a:r>
              <a:rPr kumimoji="0" lang="ko-KR" altLang="en-US" sz="844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재고</a:t>
            </a:r>
            <a:r>
              <a:rPr kumimoji="0" lang="en-US" altLang="ko-KR" sz="844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, </a:t>
            </a:r>
            <a:r>
              <a:rPr kumimoji="0" lang="ko-KR" altLang="en-US" sz="844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배송비</a:t>
            </a:r>
            <a:r>
              <a:rPr kumimoji="0" lang="ko-KR" altLang="en-US" sz="844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 금액 </a:t>
            </a:r>
            <a:r>
              <a:rPr kumimoji="0" lang="ko-KR" altLang="en-US" sz="844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조정가능한</a:t>
            </a:r>
            <a:r>
              <a:rPr kumimoji="0" lang="ko-KR" altLang="en-US" sz="844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sym typeface="맑은 고딕"/>
              </a:rPr>
              <a:t> 관리자 화면</a:t>
            </a:r>
            <a:endParaRPr kumimoji="0" lang="en-US" altLang="ko-KR" sz="844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117198" marR="0" lvl="0" indent="-117198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-"/>
              <a:tabLst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sz="844" dirty="0">
              <a:solidFill>
                <a:prstClr val="black"/>
              </a:solidFill>
              <a:latin typeface="맑은 고딕"/>
              <a:ea typeface="맑은 고딕"/>
              <a:sym typeface="맑은 고딕"/>
            </a:endParaRPr>
          </a:p>
          <a:p>
            <a:pPr lvl="0" defTabSz="914367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844" b="1" dirty="0" smtClean="0">
                <a:solidFill>
                  <a:prstClr val="black"/>
                </a:solidFill>
                <a:latin typeface="맑은 고딕"/>
                <a:ea typeface="맑은 고딕"/>
                <a:sym typeface="맑은 고딕"/>
              </a:rPr>
              <a:t>[2] </a:t>
            </a:r>
            <a:r>
              <a:rPr lang="ko-KR" altLang="en-US" sz="844" b="1" dirty="0" err="1" smtClean="0">
                <a:solidFill>
                  <a:prstClr val="black"/>
                </a:solidFill>
                <a:latin typeface="맑은 고딕"/>
                <a:ea typeface="맑은 고딕"/>
                <a:sym typeface="맑은 고딕"/>
              </a:rPr>
              <a:t>수정완료</a:t>
            </a:r>
            <a:endParaRPr lang="en-US" altLang="ko-KR" sz="844" b="1" dirty="0" smtClean="0">
              <a:solidFill>
                <a:prstClr val="black"/>
              </a:solidFill>
              <a:latin typeface="맑은 고딕"/>
              <a:ea typeface="맑은 고딕"/>
              <a:sym typeface="맑은 고딕"/>
            </a:endParaRPr>
          </a:p>
          <a:p>
            <a:pPr marL="171450" lvl="0" indent="-171450" defTabSz="914367">
              <a:buFontTx/>
              <a:buChar char="-"/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844" dirty="0" smtClean="0">
                <a:solidFill>
                  <a:prstClr val="black"/>
                </a:solidFill>
                <a:latin typeface="맑은 고딕"/>
                <a:ea typeface="맑은 고딕"/>
                <a:sym typeface="맑은 고딕"/>
              </a:rPr>
              <a:t>관리자가 상품정보를 수정하고 완료하는 버튼</a:t>
            </a:r>
            <a:endParaRPr kumimoji="0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kumimoji="0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kumimoji="0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kumimoji="0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  <a:p>
            <a:pPr marL="0" marR="0" lvl="0" indent="0" algn="l" defTabSz="91436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kumimoji="0" sz="8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8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6477455" y="603256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  <a:tabLst/>
              <a:defRPr/>
            </a:pPr>
            <a:r>
              <a:rPr kumimoji="0" lang="ko-KR" altLang="en-US" sz="119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192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sz="119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</p:spPr>
        <p:txBody>
          <a:bodyPr/>
          <a:lstStyle/>
          <a:p>
            <a:r>
              <a:rPr lang="ko-KR" altLang="en-US" dirty="0" smtClean="0"/>
              <a:t>재고관리</a:t>
            </a:r>
            <a:endParaRPr lang="ko-KR" altLang="en-US" dirty="0"/>
          </a:p>
        </p:txBody>
      </p:sp>
      <p:sp>
        <p:nvSpPr>
          <p:cNvPr id="9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2856436" y="2195675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1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82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직사각형 2"/>
          <p:cNvSpPr txBox="1"/>
          <p:nvPr/>
        </p:nvSpPr>
        <p:spPr>
          <a:xfrm>
            <a:off x="7292223" y="1194699"/>
            <a:ext cx="1609612" cy="738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928690" y="643209"/>
            <a:ext cx="6130547" cy="256679"/>
          </a:xfrm>
        </p:spPr>
        <p:txBody>
          <a:bodyPr/>
          <a:lstStyle/>
          <a:p>
            <a:r>
              <a:rPr lang="en-US" altLang="ko-KR" dirty="0"/>
              <a:t>Q&amp;A </a:t>
            </a:r>
            <a:r>
              <a:rPr lang="ko-KR" altLang="en-US" dirty="0"/>
              <a:t>글 작성</a:t>
            </a:r>
          </a:p>
        </p:txBody>
      </p:sp>
      <p:sp>
        <p:nvSpPr>
          <p:cNvPr id="6" name="직사각형 2">
            <a:extLst>
              <a:ext uri="{FF2B5EF4-FFF2-40B4-BE49-F238E27FC236}">
                <a16:creationId xmlns:a16="http://schemas.microsoft.com/office/drawing/2014/main" id="{95C00558-29DB-4C7A-8A75-4D1F9E3FA2AE}"/>
              </a:ext>
            </a:extLst>
          </p:cNvPr>
          <p:cNvSpPr txBox="1"/>
          <p:nvPr/>
        </p:nvSpPr>
        <p:spPr>
          <a:xfrm>
            <a:off x="7850038" y="643209"/>
            <a:ext cx="1857226" cy="69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[1] </a:t>
            </a:r>
            <a:r>
              <a:rPr lang="ko-KR" altLang="en-US" sz="900" b="1" dirty="0" smtClean="0"/>
              <a:t>관리자 권한으로 삭제</a:t>
            </a:r>
            <a:endParaRPr lang="en-US" altLang="ko-KR" sz="900" b="1" dirty="0" smtClean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b="1" dirty="0" smtClean="0"/>
              <a:t> </a:t>
            </a:r>
            <a:r>
              <a:rPr lang="en-US" sz="900" dirty="0"/>
              <a:t>- </a:t>
            </a:r>
            <a:r>
              <a:rPr lang="ko-KR" altLang="en-US" sz="900" dirty="0" err="1" smtClean="0"/>
              <a:t>게시글</a:t>
            </a:r>
            <a:r>
              <a:rPr lang="ko-KR" altLang="en-US" sz="900" dirty="0" smtClean="0"/>
              <a:t> 삭제 가능</a:t>
            </a:r>
            <a:endParaRPr lang="en-US" altLang="ko-KR" sz="900" dirty="0" smtClean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</p:txBody>
      </p:sp>
      <p:sp>
        <p:nvSpPr>
          <p:cNvPr id="15" name="텍스트 개체 틀 4"/>
          <p:cNvSpPr txBox="1">
            <a:spLocks/>
          </p:cNvSpPr>
          <p:nvPr/>
        </p:nvSpPr>
        <p:spPr>
          <a:xfrm>
            <a:off x="3" y="333"/>
            <a:ext cx="7545288" cy="315913"/>
          </a:xfr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lvl1pPr marL="0" indent="0" algn="l" defTabSz="990581" rtl="0" eaLnBrk="1" latinLnBrk="1" hangingPunct="1">
              <a:lnSpc>
                <a:spcPct val="90000"/>
              </a:lnSpc>
              <a:spcBef>
                <a:spcPts val="1083"/>
              </a:spcBef>
              <a:buFont typeface="Arial" panose="020B0604020202020204" pitchFamily="34" charset="0"/>
              <a:buNone/>
              <a:defRPr lang="ko-KR" altLang="en-US" sz="1192" b="1" kern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742936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38227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1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733518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8810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410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939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1468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0997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QnA </a:t>
            </a:r>
            <a:r>
              <a:rPr lang="ko-KR" altLang="en-US" dirty="0" smtClean="0"/>
              <a:t>답글 작성</a:t>
            </a:r>
            <a:endParaRPr lang="ko-KR" altLang="en-US" dirty="0"/>
          </a:p>
        </p:txBody>
      </p:sp>
      <p:sp>
        <p:nvSpPr>
          <p:cNvPr id="19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6289748" y="3437879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1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21112" y="346605"/>
            <a:ext cx="6171111" cy="6511395"/>
            <a:chOff x="1121112" y="346605"/>
            <a:chExt cx="6171111" cy="65113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1112" y="346605"/>
              <a:ext cx="6171111" cy="651139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0953" y="2178491"/>
              <a:ext cx="622360" cy="21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60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직사각형 2"/>
          <p:cNvSpPr txBox="1"/>
          <p:nvPr/>
        </p:nvSpPr>
        <p:spPr>
          <a:xfrm>
            <a:off x="7292223" y="1194699"/>
            <a:ext cx="1609612" cy="738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928690" y="643209"/>
            <a:ext cx="6130547" cy="256679"/>
          </a:xfrm>
        </p:spPr>
        <p:txBody>
          <a:bodyPr/>
          <a:lstStyle/>
          <a:p>
            <a:r>
              <a:rPr lang="en-US" altLang="ko-KR" dirty="0"/>
              <a:t>Q&amp;A </a:t>
            </a:r>
            <a:r>
              <a:rPr lang="ko-KR" altLang="en-US" dirty="0"/>
              <a:t>글 작성</a:t>
            </a:r>
          </a:p>
        </p:txBody>
      </p:sp>
      <p:sp>
        <p:nvSpPr>
          <p:cNvPr id="15" name="텍스트 개체 틀 4"/>
          <p:cNvSpPr txBox="1">
            <a:spLocks/>
          </p:cNvSpPr>
          <p:nvPr/>
        </p:nvSpPr>
        <p:spPr>
          <a:xfrm>
            <a:off x="3" y="333"/>
            <a:ext cx="7545288" cy="315913"/>
          </a:xfr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lvl1pPr marL="0" indent="0" algn="l" defTabSz="990581" rtl="0" eaLnBrk="1" latinLnBrk="1" hangingPunct="1">
              <a:lnSpc>
                <a:spcPct val="90000"/>
              </a:lnSpc>
              <a:spcBef>
                <a:spcPts val="1083"/>
              </a:spcBef>
              <a:buFont typeface="Arial" panose="020B0604020202020204" pitchFamily="34" charset="0"/>
              <a:buNone/>
              <a:defRPr lang="ko-KR" altLang="en-US" sz="1192" b="1" kern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742936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38227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1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733518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8810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410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939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1468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0997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QnA </a:t>
            </a:r>
            <a:r>
              <a:rPr lang="ko-KR" altLang="en-US" dirty="0" smtClean="0"/>
              <a:t>답글 작성</a:t>
            </a:r>
            <a:endParaRPr lang="ko-KR" altLang="en-US" dirty="0"/>
          </a:p>
        </p:txBody>
      </p:sp>
      <p:sp>
        <p:nvSpPr>
          <p:cNvPr id="17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5823578" y="5086426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 smtClean="0">
                <a:solidFill>
                  <a:schemeClr val="lt1"/>
                </a:solidFill>
              </a:rPr>
              <a:t>2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6013703" y="4308717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1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2">
            <a:extLst>
              <a:ext uri="{FF2B5EF4-FFF2-40B4-BE49-F238E27FC236}">
                <a16:creationId xmlns:a16="http://schemas.microsoft.com/office/drawing/2014/main" id="{95C00558-29DB-4C7A-8A75-4D1F9E3FA2AE}"/>
              </a:ext>
            </a:extLst>
          </p:cNvPr>
          <p:cNvSpPr txBox="1"/>
          <p:nvPr/>
        </p:nvSpPr>
        <p:spPr>
          <a:xfrm>
            <a:off x="7850038" y="643209"/>
            <a:ext cx="1857226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[1] </a:t>
            </a:r>
            <a:r>
              <a:rPr lang="ko-KR" altLang="en-US" sz="900" b="1" dirty="0" smtClean="0"/>
              <a:t>관리자 권한으로 삭제</a:t>
            </a:r>
            <a:endParaRPr lang="en-US" altLang="ko-KR" sz="900" b="1" dirty="0" smtClean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b="1" dirty="0" smtClean="0"/>
              <a:t> </a:t>
            </a:r>
            <a:r>
              <a:rPr lang="en-US" sz="900" dirty="0"/>
              <a:t>- </a:t>
            </a:r>
            <a:r>
              <a:rPr lang="ko-KR" altLang="en-US" sz="900" dirty="0" err="1" smtClean="0"/>
              <a:t>게시글</a:t>
            </a:r>
            <a:r>
              <a:rPr lang="ko-KR" altLang="en-US" sz="900" dirty="0" smtClean="0"/>
              <a:t> 삭제 가능</a:t>
            </a:r>
            <a:endParaRPr lang="en-US" altLang="ko-KR" sz="900" dirty="0" smtClean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 smtClean="0"/>
              <a:t>[2] </a:t>
            </a:r>
            <a:r>
              <a:rPr lang="ko-KR" altLang="en-US" sz="900" b="1" dirty="0"/>
              <a:t>관리자 권한으로 삭제</a:t>
            </a:r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900" b="1" dirty="0"/>
              <a:t> </a:t>
            </a:r>
            <a:r>
              <a:rPr lang="en-US" altLang="ko-KR" sz="900" dirty="0"/>
              <a:t>- </a:t>
            </a:r>
            <a:r>
              <a:rPr lang="ko-KR" altLang="en-US" sz="900" dirty="0" smtClean="0"/>
              <a:t>댓글 삭제 가능</a:t>
            </a:r>
            <a:endParaRPr lang="en-US" altLang="ko-KR" sz="900" dirty="0" smtClean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798337" y="329415"/>
            <a:ext cx="4791075" cy="6457950"/>
            <a:chOff x="1798337" y="329415"/>
            <a:chExt cx="4791075" cy="6457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37" y="329415"/>
              <a:ext cx="4791075" cy="64579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7001" y="1751205"/>
              <a:ext cx="557357" cy="196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41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73052" y="-31471"/>
            <a:ext cx="6480151" cy="620688"/>
          </a:xfrm>
        </p:spPr>
        <p:txBody>
          <a:bodyPr/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색상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정의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8" y="1787372"/>
            <a:ext cx="4505325" cy="3533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216" y="1787372"/>
            <a:ext cx="3222581" cy="33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8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직사각형 2"/>
          <p:cNvSpPr txBox="1"/>
          <p:nvPr/>
        </p:nvSpPr>
        <p:spPr>
          <a:xfrm>
            <a:off x="7292223" y="1194699"/>
            <a:ext cx="1609612" cy="738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  <a:p>
            <a:pPr defTabSz="742923">
              <a:defRPr sz="1200" b="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686" dirty="0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928690" y="643209"/>
            <a:ext cx="6130547" cy="256679"/>
          </a:xfrm>
        </p:spPr>
        <p:txBody>
          <a:bodyPr/>
          <a:lstStyle/>
          <a:p>
            <a:r>
              <a:rPr lang="en-US" altLang="ko-KR" dirty="0"/>
              <a:t>Q&amp;A </a:t>
            </a:r>
            <a:r>
              <a:rPr lang="ko-KR" altLang="en-US" dirty="0"/>
              <a:t>글 작성</a:t>
            </a:r>
          </a:p>
        </p:txBody>
      </p:sp>
      <p:sp>
        <p:nvSpPr>
          <p:cNvPr id="15" name="텍스트 개체 틀 4"/>
          <p:cNvSpPr txBox="1">
            <a:spLocks/>
          </p:cNvSpPr>
          <p:nvPr/>
        </p:nvSpPr>
        <p:spPr>
          <a:xfrm>
            <a:off x="3" y="333"/>
            <a:ext cx="7545288" cy="315913"/>
          </a:xfr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lvl1pPr marL="0" indent="0" algn="l" defTabSz="990581" rtl="0" eaLnBrk="1" latinLnBrk="1" hangingPunct="1">
              <a:lnSpc>
                <a:spcPct val="90000"/>
              </a:lnSpc>
              <a:spcBef>
                <a:spcPts val="1083"/>
              </a:spcBef>
              <a:buFont typeface="Arial" panose="020B0604020202020204" pitchFamily="34" charset="0"/>
              <a:buNone/>
              <a:defRPr lang="ko-KR" altLang="en-US" sz="1192" b="1" kern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742936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38227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21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733518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8810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410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9391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1468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09972" indent="-247646" algn="l" defTabSz="990581" rtl="0" eaLnBrk="1" latinLnBrk="1" hangingPunct="1">
              <a:lnSpc>
                <a:spcPct val="90000"/>
              </a:lnSpc>
              <a:spcBef>
                <a:spcPts val="542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QnA </a:t>
            </a:r>
            <a:r>
              <a:rPr lang="ko-KR" altLang="en-US" dirty="0" smtClean="0"/>
              <a:t>답글 작성</a:t>
            </a:r>
            <a:endParaRPr lang="ko-KR" altLang="en-US" dirty="0"/>
          </a:p>
        </p:txBody>
      </p:sp>
      <p:sp>
        <p:nvSpPr>
          <p:cNvPr id="17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1536594" y="5569506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 smtClean="0">
                <a:solidFill>
                  <a:schemeClr val="lt1"/>
                </a:solidFill>
              </a:rPr>
              <a:t>2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18;gb53bec3b4f_0_41">
            <a:extLst>
              <a:ext uri="{FF2B5EF4-FFF2-40B4-BE49-F238E27FC236}">
                <a16:creationId xmlns:a16="http://schemas.microsoft.com/office/drawing/2014/main" id="{878F30A1-FCE3-4E71-B7B6-E365A39B4172}"/>
              </a:ext>
            </a:extLst>
          </p:cNvPr>
          <p:cNvSpPr/>
          <p:nvPr/>
        </p:nvSpPr>
        <p:spPr>
          <a:xfrm>
            <a:off x="6045705" y="6065410"/>
            <a:ext cx="190125" cy="19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192"/>
            </a:pPr>
            <a:r>
              <a:rPr lang="ko-KR" altLang="en-US" sz="969" dirty="0">
                <a:solidFill>
                  <a:schemeClr val="lt1"/>
                </a:solidFill>
              </a:rPr>
              <a:t> </a:t>
            </a:r>
            <a:r>
              <a:rPr lang="en-US" altLang="ko-KR" sz="969" dirty="0">
                <a:solidFill>
                  <a:schemeClr val="lt1"/>
                </a:solidFill>
              </a:rPr>
              <a:t>1</a:t>
            </a:r>
            <a:endParaRPr sz="969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2">
            <a:extLst>
              <a:ext uri="{FF2B5EF4-FFF2-40B4-BE49-F238E27FC236}">
                <a16:creationId xmlns:a16="http://schemas.microsoft.com/office/drawing/2014/main" id="{95C00558-29DB-4C7A-8A75-4D1F9E3FA2AE}"/>
              </a:ext>
            </a:extLst>
          </p:cNvPr>
          <p:cNvSpPr txBox="1"/>
          <p:nvPr/>
        </p:nvSpPr>
        <p:spPr>
          <a:xfrm>
            <a:off x="7850038" y="643209"/>
            <a:ext cx="1857226" cy="96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900" b="1" dirty="0"/>
              <a:t>[1] </a:t>
            </a:r>
            <a:r>
              <a:rPr lang="ko-KR" altLang="en-US" sz="900" b="1" dirty="0" smtClean="0"/>
              <a:t>관리자 권한으로 삭제</a:t>
            </a:r>
            <a:endParaRPr lang="en-US" altLang="ko-KR" sz="900" b="1" dirty="0" smtClean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900" b="1" dirty="0" smtClean="0"/>
              <a:t> </a:t>
            </a:r>
            <a:r>
              <a:rPr lang="en-US" sz="900" dirty="0"/>
              <a:t>- </a:t>
            </a:r>
            <a:r>
              <a:rPr lang="ko-KR" altLang="en-US" sz="900" dirty="0" err="1" smtClean="0"/>
              <a:t>게시글</a:t>
            </a:r>
            <a:r>
              <a:rPr lang="ko-KR" altLang="en-US" sz="900" dirty="0" smtClean="0"/>
              <a:t> 삭제 가능</a:t>
            </a:r>
            <a:endParaRPr lang="en-US" altLang="ko-KR" sz="900" dirty="0" smtClean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lang="en-US" altLang="ko-KR" sz="900" dirty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altLang="ko-KR" sz="900" b="1" dirty="0" smtClean="0"/>
              <a:t>[2] </a:t>
            </a:r>
            <a:r>
              <a:rPr lang="ko-KR" altLang="en-US" sz="900" b="1" dirty="0" smtClean="0"/>
              <a:t>게시판 목록</a:t>
            </a:r>
            <a:endParaRPr lang="en-US" altLang="ko-KR" sz="900" b="1" dirty="0" smtClean="0"/>
          </a:p>
          <a:p>
            <a:pPr defTabSz="742923"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900" b="1" dirty="0" smtClean="0"/>
              <a:t> </a:t>
            </a:r>
            <a:r>
              <a:rPr lang="en-US" altLang="ko-KR" sz="900" dirty="0"/>
              <a:t>- </a:t>
            </a:r>
            <a:r>
              <a:rPr lang="ko-KR" altLang="en-US" sz="900" dirty="0" smtClean="0"/>
              <a:t>게시판 목록으로 이동</a:t>
            </a:r>
            <a:endParaRPr sz="900" dirty="0"/>
          </a:p>
        </p:txBody>
      </p:sp>
      <p:grpSp>
        <p:nvGrpSpPr>
          <p:cNvPr id="4" name="그룹 3"/>
          <p:cNvGrpSpPr/>
          <p:nvPr/>
        </p:nvGrpSpPr>
        <p:grpSpPr>
          <a:xfrm>
            <a:off x="928690" y="323824"/>
            <a:ext cx="6438077" cy="6279008"/>
            <a:chOff x="928690" y="323824"/>
            <a:chExt cx="6438077" cy="62790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690" y="323824"/>
              <a:ext cx="6438077" cy="627900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787" y="2287697"/>
              <a:ext cx="752877" cy="265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9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715643" y="2225151"/>
            <a:ext cx="8485832" cy="138787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1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37212" y="1013925"/>
            <a:ext cx="28408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나눔스퀘어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마포꽃섬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3052" y="1214"/>
            <a:ext cx="6480151" cy="620688"/>
          </a:xfrm>
        </p:spPr>
        <p:txBody>
          <a:bodyPr/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폰트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정의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12" y="1798521"/>
            <a:ext cx="3515094" cy="35515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908" y="1607246"/>
            <a:ext cx="33623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59446"/>
              </p:ext>
            </p:extLst>
          </p:nvPr>
        </p:nvGraphicFramePr>
        <p:xfrm>
          <a:off x="273050" y="1226605"/>
          <a:ext cx="9500253" cy="273827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90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7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0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8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회원 가입</a:t>
                      </a:r>
                    </a:p>
                  </a:txBody>
                  <a:tcPr marL="99060" marR="99060" marT="49530" marB="4953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F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식물검색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F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커뮤니티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F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F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회원정보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F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4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회원 가입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SNS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계정으로 가입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식물명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검색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카테고리 검색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자유게시판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장바구니목록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 정보 수정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주문내역확인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내가 쓴 글 보기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 </a:t>
                      </a:r>
                      <a:r>
                        <a:rPr lang="ko-KR" altLang="en-US" sz="1100" b="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관심식물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사이트 </a:t>
            </a:r>
            <a:r>
              <a:rPr lang="ko-KR" altLang="en-US" dirty="0" smtClean="0"/>
              <a:t>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1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4" y="2093793"/>
            <a:ext cx="7469310" cy="2570796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헤더</a:t>
            </a:r>
            <a:r>
              <a:rPr lang="en-US" altLang="ko-KR" dirty="0" smtClean="0"/>
              <a:t>/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1200Pixel</a:t>
            </a:r>
          </a:p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홈버튼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언제든지 홈으로 복귀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</a:rPr>
              <a:t>내정보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로그인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상태가 되어 있지 않은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상태에서는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로그인 페이지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이동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로그인 상태가 되어 있고 내 정보 아이콘에 마우스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올리면 카테고리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표시내 정보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페이지로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이동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</a:rPr>
              <a:t>장바구니 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클릭시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장바구니 페이지로 이동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  <a:latin typeface="맑은 고딕" pitchFamily="50" charset="-127"/>
              </a:rPr>
              <a:t>비로그인시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 로그인 페이지로 이동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식물 찾기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클릭시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 식물 검색 화면으로 이동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커뮤니티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커뮤니티 페이지로 이동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마우스 올리면 카테고리 표시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672755" y="253074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6819236" y="197679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7218294" y="1918293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3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1961351" y="390564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4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4629858" y="390564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5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https://asana-user-private-us-east-1.s3.amazonaws.com/assets/1200503016418325/1200628586918597/0d88e27f9c691cbc6696711506fc3e57?X-Amz-Security-Token=IQoJb3JpZ2luX2VjEKH%2F%2F%2F%2F%2F%2F%2F%2F%2F%2FwEaCXVzLWVhc3QtMSJHMEUCIBY89qWLGXvWFNG1A5T6i0L8cgzwwKbZRn6igb6h3v6fAiEA46eAHIBYcQVEYY3MO55OBWgJYXJJML%2BV5La0zVTQyEsqgwQImv%2F%2F%2F%2F%2F%2F%2F%2F%2F%2FARAAGgw0MDM0ODM0NDY4NDAiDKavsf7zFgMiFa%2BfeCrXA58ML0byp8xoIvTyl9xmo5gB59fva0nbTdYcSpBc94uvl%2BGXVBXq4kybmBbfHtxRTQmlgcMIF76aYJoQuIdAiiymD0yWTuOHLnQfn0wCaPwlaHuf4JIGzXHereaiglp7DqFs%2Bjawx25L1v%2BZEshklDlosogd6rSMqH8I60fetW4WWmAjvTCBm8tgHVuJ5TChgsXRIY%2BJXp6stoxH0XhxzmL%2B%2BilnNSXneGhrT3eqdvgrQhcZrpfTHakbHpNe5vcdFzg4Qw3cD60UT0Vjv851RU%2FY4xIjhlizszsfLBS%2FdNvoh6yPhEsu5BfGtWrCztPYbtzFmB%2BQK7XrxLhUZI8w2JEPkC%2Bz6NdavGvCNbXPKM42i9f8iusxOhIg7xDSkU4cMml2U%2B0LGr7LE7kRVrRGlAbEV9Emqd%2BpaSPhDxt%2BJxm4Sck%2BmOWhxmA6wrxydQPJCYJXRyIbRvbIh0EGySw%2BqAVr7v9UVPkiyDgkSfSRCiiiI95z%2F4Xdtqk2qGmznynuvFmQZDOK4NEi8WOUO5iyu0Ak9zZ2nUy%2FfZyRNc%2Fwe5OlQcdNS0eiLBy5mP%2BjBH0rVusCKqp4ir7Cmq4Q3xBWXrPK9aCsOt0U5mTqSszRDCStw6kN64UsTjDYvtiHBjqlAbcZ3HJYNL10ZQ3p%2Be8%2F5vIjZHKWlGFnaywaRoBtn4oPUQTOxEWDjtW4JgS0A6%2FvljCuW8vICtdH%2BOVZ%2F9NTJIMzD5o0EpL6pCkLF7gg2cNHG9LmeBYL9ZKJOSlX3Q9gKZFz1Ve%2FlfM8tPg1XbwzdYoZg2NECgsreDvyzX1IvdlVLUzA8a0gkUGJcIu22IeLoE1scdyIa87Y8GkDUSfIOeeyyEW5AA%3D%3D&amp;X-Amz-Algorithm=AWS4-HMAC-SHA256&amp;X-Amz-Date=20210720T013721Z&amp;X-Amz-SignedHeaders=host&amp;X-Amz-Expires=120&amp;X-Amz-Credential=ASIAV34L4ZY4CDYF2K7K%2F20210720%2Fus-east-1%2Fs3%2Faws4_request&amp;X-Amz-Signature=31e514b143cf581a1d3fd9a43d0ee1ceb4c6f51a803ae2e518bd2cfa98bf2824#_=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11" y="4664589"/>
            <a:ext cx="1714500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sana-user-private-us-east-1.s3.amazonaws.com/assets/1200503016418325/1200628586918595/4e7ea956c6281bc2365f24d1c89556c5?X-Amz-Security-Token=IQoJb3JpZ2luX2VjEKH%2F%2F%2F%2F%2F%2F%2F%2F%2F%2FwEaCXVzLWVhc3QtMSJHMEUCIBY89qWLGXvWFNG1A5T6i0L8cgzwwKbZRn6igb6h3v6fAiEA46eAHIBYcQVEYY3MO55OBWgJYXJJML%2BV5La0zVTQyEsqgwQImv%2F%2F%2F%2F%2F%2F%2F%2F%2F%2FARAAGgw0MDM0ODM0NDY4NDAiDKavsf7zFgMiFa%2BfeCrXA58ML0byp8xoIvTyl9xmo5gB59fva0nbTdYcSpBc94uvl%2BGXVBXq4kybmBbfHtxRTQmlgcMIF76aYJoQuIdAiiymD0yWTuOHLnQfn0wCaPwlaHuf4JIGzXHereaiglp7DqFs%2Bjawx25L1v%2BZEshklDlosogd6rSMqH8I60fetW4WWmAjvTCBm8tgHVuJ5TChgsXRIY%2BJXp6stoxH0XhxzmL%2B%2BilnNSXneGhrT3eqdvgrQhcZrpfTHakbHpNe5vcdFzg4Qw3cD60UT0Vjv851RU%2FY4xIjhlizszsfLBS%2FdNvoh6yPhEsu5BfGtWrCztPYbtzFmB%2BQK7XrxLhUZI8w2JEPkC%2Bz6NdavGvCNbXPKM42i9f8iusxOhIg7xDSkU4cMml2U%2B0LGr7LE7kRVrRGlAbEV9Emqd%2BpaSPhDxt%2BJxm4Sck%2BmOWhxmA6wrxydQPJCYJXRyIbRvbIh0EGySw%2BqAVr7v9UVPkiyDgkSfSRCiiiI95z%2F4Xdtqk2qGmznynuvFmQZDOK4NEi8WOUO5iyu0Ak9zZ2nUy%2FfZyRNc%2Fwe5OlQcdNS0eiLBy5mP%2BjBH0rVusCKqp4ir7Cmq4Q3xBWXrPK9aCsOt0U5mTqSszRDCStw6kN64UsTjDYvtiHBjqlAbcZ3HJYNL10ZQ3p%2Be8%2F5vIjZHKWlGFnaywaRoBtn4oPUQTOxEWDjtW4JgS0A6%2FvljCuW8vICtdH%2BOVZ%2F9NTJIMzD5o0EpL6pCkLF7gg2cNHG9LmeBYL9ZKJOSlX3Q9gKZFz1Ve%2FlfM8tPg1XbwzdYoZg2NECgsreDvyzX1IvdlVLUzA8a0gkUGJcIu22IeLoE1scdyIa87Y8GkDUSfIOeeyyEW5AA%3D%3D&amp;X-Amz-Algorithm=AWS4-HMAC-SHA256&amp;X-Amz-Date=20210720T013721Z&amp;X-Amz-SignedHeaders=host&amp;X-Amz-Expires=120&amp;X-Amz-Credential=ASIAV34L4ZY4CDYF2K7K%2F20210720%2Fus-east-1%2Fs3%2Faws4_request&amp;X-Amz-Signature=2efbc9c3248d43b188701c2e93a3341384e29fae7431406002ba594a5be42f87#_=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89" y="2378816"/>
            <a:ext cx="886202" cy="1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1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3" y="1067946"/>
            <a:ext cx="7465179" cy="439257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777512" y="978536"/>
            <a:ext cx="2128488" cy="409379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홈페이지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대문사진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캐러셀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 이용해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여러장의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사진 자동으로 회전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홈페이지 소개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간단한 홈페이지 소개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127860" y="118712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1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1018;gb53bec3b4f_0_41">
            <a:extLst>
              <a:ext uri="{FF2B5EF4-FFF2-40B4-BE49-F238E27FC236}">
                <a16:creationId xmlns:a16="http://schemas.microsoft.com/office/drawing/2014/main" id="{8E706D6F-A13F-4B7E-82E3-B68254FDDDD6}"/>
              </a:ext>
            </a:extLst>
          </p:cNvPr>
          <p:cNvSpPr/>
          <p:nvPr/>
        </p:nvSpPr>
        <p:spPr>
          <a:xfrm>
            <a:off x="2379189" y="4132413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lang="ko-KR" sz="1192" dirty="0">
                <a:solidFill>
                  <a:schemeClr val="lt1"/>
                </a:solidFill>
              </a:rPr>
              <a:t> </a:t>
            </a:r>
            <a:r>
              <a:rPr lang="en-US" altLang="ko-KR" sz="1192" dirty="0" smtClean="0">
                <a:solidFill>
                  <a:schemeClr val="lt1"/>
                </a:solidFill>
              </a:rPr>
              <a:t>2</a:t>
            </a:r>
            <a:endParaRPr sz="1192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493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jBcI7OPBWB7DCqWfTY1SZp22lNOS0G19wdyU0+jZdM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자바SW엔지니어링 양성과정소개_180110_v01.potx" id="{6F616C3F-B66A-4703-9118-158F4023CAED}" vid="{52C1C78F-6B00-4783-9AA5-8806F0181E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3850</TotalTime>
  <Words>2851</Words>
  <Application>Microsoft Office PowerPoint</Application>
  <PresentationFormat>A4 용지(210x297mm)</PresentationFormat>
  <Paragraphs>955</Paragraphs>
  <Slides>51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1" baseType="lpstr">
      <vt:lpstr>타이포_씨고딕 140</vt:lpstr>
      <vt:lpstr>맑은 고딕</vt:lpstr>
      <vt:lpstr>Segoe UI</vt:lpstr>
      <vt:lpstr>Arial</vt:lpstr>
      <vt:lpstr>Monotype Sorts</vt:lpstr>
      <vt:lpstr>맑은 고딕 Semilight</vt:lpstr>
      <vt:lpstr>굴림</vt:lpstr>
      <vt:lpstr>HY헤드라인M</vt:lpstr>
      <vt:lpstr>Wingdings</vt:lpstr>
      <vt:lpstr>Office 테마</vt:lpstr>
      <vt:lpstr>화면 정의서</vt:lpstr>
      <vt:lpstr>순 서 </vt:lpstr>
      <vt:lpstr>1. 화면 배치</vt:lpstr>
      <vt:lpstr>1. 화면 배치</vt:lpstr>
      <vt:lpstr>2. 색상 정의</vt:lpstr>
      <vt:lpstr>2. 폰트 정의</vt:lpstr>
      <vt:lpstr>3. 사이트 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응용SW엔지니어링 양성과정</dc:title>
  <dc:creator>loveme</dc:creator>
  <cp:lastModifiedBy>mypc</cp:lastModifiedBy>
  <cp:revision>403</cp:revision>
  <cp:lastPrinted>2021-10-01T03:20:55Z</cp:lastPrinted>
  <dcterms:created xsi:type="dcterms:W3CDTF">2017-12-19T02:35:40Z</dcterms:created>
  <dcterms:modified xsi:type="dcterms:W3CDTF">2021-10-12T05:10:59Z</dcterms:modified>
</cp:coreProperties>
</file>